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47"/>
  </p:notesMasterIdLst>
  <p:sldIdLst>
    <p:sldId id="256" r:id="rId2"/>
    <p:sldId id="257" r:id="rId3"/>
    <p:sldId id="258" r:id="rId4"/>
    <p:sldId id="301" r:id="rId5"/>
    <p:sldId id="260" r:id="rId6"/>
    <p:sldId id="290" r:id="rId7"/>
    <p:sldId id="259" r:id="rId8"/>
    <p:sldId id="293" r:id="rId9"/>
    <p:sldId id="294" r:id="rId10"/>
    <p:sldId id="261" r:id="rId11"/>
    <p:sldId id="291" r:id="rId12"/>
    <p:sldId id="292" r:id="rId13"/>
    <p:sldId id="263" r:id="rId14"/>
    <p:sldId id="264" r:id="rId15"/>
    <p:sldId id="295" r:id="rId16"/>
    <p:sldId id="296" r:id="rId17"/>
    <p:sldId id="297" r:id="rId18"/>
    <p:sldId id="265" r:id="rId19"/>
    <p:sldId id="266" r:id="rId20"/>
    <p:sldId id="298" r:id="rId21"/>
    <p:sldId id="267" r:id="rId22"/>
    <p:sldId id="268" r:id="rId23"/>
    <p:sldId id="303" r:id="rId24"/>
    <p:sldId id="269" r:id="rId25"/>
    <p:sldId id="270" r:id="rId26"/>
    <p:sldId id="299" r:id="rId27"/>
    <p:sldId id="300" r:id="rId28"/>
    <p:sldId id="271" r:id="rId29"/>
    <p:sldId id="272" r:id="rId30"/>
    <p:sldId id="273" r:id="rId31"/>
    <p:sldId id="275" r:id="rId32"/>
    <p:sldId id="276" r:id="rId33"/>
    <p:sldId id="277" r:id="rId34"/>
    <p:sldId id="278" r:id="rId35"/>
    <p:sldId id="279" r:id="rId36"/>
    <p:sldId id="280" r:id="rId37"/>
    <p:sldId id="281" r:id="rId38"/>
    <p:sldId id="282" r:id="rId39"/>
    <p:sldId id="283" r:id="rId40"/>
    <p:sldId id="284" r:id="rId41"/>
    <p:sldId id="286" r:id="rId42"/>
    <p:sldId id="302" r:id="rId43"/>
    <p:sldId id="287" r:id="rId44"/>
    <p:sldId id="289" r:id="rId45"/>
    <p:sldId id="28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77427" autoAdjust="0"/>
  </p:normalViewPr>
  <p:slideViewPr>
    <p:cSldViewPr snapToGrid="0">
      <p:cViewPr varScale="1">
        <p:scale>
          <a:sx n="88" d="100"/>
          <a:sy n="88" d="100"/>
        </p:scale>
        <p:origin x="1482" y="96"/>
      </p:cViewPr>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ata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CCDA51-1771-4A0F-A6E1-914D23FA0FE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C73FB72-4AFE-4DC1-A8F5-046E00F70EB9}">
      <dgm:prSet/>
      <dgm:spPr/>
      <dgm:t>
        <a:bodyPr/>
        <a:lstStyle/>
        <a:p>
          <a:pPr>
            <a:lnSpc>
              <a:spcPct val="100000"/>
            </a:lnSpc>
          </a:pPr>
          <a:r>
            <a:rPr lang="en-US" dirty="0">
              <a:solidFill>
                <a:schemeClr val="bg1"/>
              </a:solidFill>
            </a:rPr>
            <a:t>1.Microservices &amp; Networking</a:t>
          </a:r>
        </a:p>
      </dgm:t>
    </dgm:pt>
    <dgm:pt modelId="{5AE26B2B-53E3-4C80-B836-31B1288C960A}" type="parTrans" cxnId="{FB57D356-AB84-4DA1-915E-F05DB7F5933D}">
      <dgm:prSet/>
      <dgm:spPr/>
      <dgm:t>
        <a:bodyPr/>
        <a:lstStyle/>
        <a:p>
          <a:endParaRPr lang="en-US"/>
        </a:p>
      </dgm:t>
    </dgm:pt>
    <dgm:pt modelId="{70810850-DD7A-478C-98A2-D6A4D37AA42C}" type="sibTrans" cxnId="{FB57D356-AB84-4DA1-915E-F05DB7F5933D}">
      <dgm:prSet/>
      <dgm:spPr/>
      <dgm:t>
        <a:bodyPr/>
        <a:lstStyle/>
        <a:p>
          <a:pPr>
            <a:lnSpc>
              <a:spcPct val="100000"/>
            </a:lnSpc>
          </a:pPr>
          <a:endParaRPr lang="en-US"/>
        </a:p>
      </dgm:t>
    </dgm:pt>
    <dgm:pt modelId="{C1A52645-D62A-4F1C-AD73-D340C93F7395}">
      <dgm:prSet/>
      <dgm:spPr/>
      <dgm:t>
        <a:bodyPr/>
        <a:lstStyle/>
        <a:p>
          <a:pPr>
            <a:lnSpc>
              <a:spcPct val="100000"/>
            </a:lnSpc>
          </a:pPr>
          <a:r>
            <a:rPr lang="en-US" dirty="0">
              <a:solidFill>
                <a:schemeClr val="bg1"/>
              </a:solidFill>
            </a:rPr>
            <a:t>2.Proxies &amp; Load Balancing</a:t>
          </a:r>
        </a:p>
      </dgm:t>
    </dgm:pt>
    <dgm:pt modelId="{B06E7A8D-1431-4EA5-8562-D57EB46D35BE}" type="parTrans" cxnId="{7D9F0843-3DAC-45E4-8005-519293F67C27}">
      <dgm:prSet/>
      <dgm:spPr/>
      <dgm:t>
        <a:bodyPr/>
        <a:lstStyle/>
        <a:p>
          <a:endParaRPr lang="en-US"/>
        </a:p>
      </dgm:t>
    </dgm:pt>
    <dgm:pt modelId="{5AE82D1B-3727-4770-99D6-8FC6706FF22C}" type="sibTrans" cxnId="{7D9F0843-3DAC-45E4-8005-519293F67C27}">
      <dgm:prSet/>
      <dgm:spPr/>
      <dgm:t>
        <a:bodyPr/>
        <a:lstStyle/>
        <a:p>
          <a:pPr>
            <a:lnSpc>
              <a:spcPct val="100000"/>
            </a:lnSpc>
          </a:pPr>
          <a:endParaRPr lang="en-US"/>
        </a:p>
      </dgm:t>
    </dgm:pt>
    <dgm:pt modelId="{5A8833B8-F54B-4E9D-BD61-47EE9BB6C064}">
      <dgm:prSet/>
      <dgm:spPr/>
      <dgm:t>
        <a:bodyPr/>
        <a:lstStyle/>
        <a:p>
          <a:pPr>
            <a:lnSpc>
              <a:spcPct val="100000"/>
            </a:lnSpc>
          </a:pPr>
          <a:r>
            <a:rPr lang="en-US" dirty="0">
              <a:solidFill>
                <a:schemeClr val="bg1"/>
              </a:solidFill>
            </a:rPr>
            <a:t>3.Envoy-Specific Concepts</a:t>
          </a:r>
        </a:p>
      </dgm:t>
    </dgm:pt>
    <dgm:pt modelId="{CF73AF65-B6E3-4FC7-972A-19007950F2DA}" type="parTrans" cxnId="{47828E69-A2A5-4BC4-9B24-E24A83C21F9F}">
      <dgm:prSet/>
      <dgm:spPr/>
      <dgm:t>
        <a:bodyPr/>
        <a:lstStyle/>
        <a:p>
          <a:endParaRPr lang="en-US"/>
        </a:p>
      </dgm:t>
    </dgm:pt>
    <dgm:pt modelId="{38500519-E394-48B3-9BEE-EFA9139E320E}" type="sibTrans" cxnId="{47828E69-A2A5-4BC4-9B24-E24A83C21F9F}">
      <dgm:prSet/>
      <dgm:spPr/>
      <dgm:t>
        <a:bodyPr/>
        <a:lstStyle/>
        <a:p>
          <a:pPr>
            <a:lnSpc>
              <a:spcPct val="100000"/>
            </a:lnSpc>
          </a:pPr>
          <a:endParaRPr lang="en-US"/>
        </a:p>
      </dgm:t>
    </dgm:pt>
    <dgm:pt modelId="{7569F38E-8434-4AAD-AB3E-753A2322894F}">
      <dgm:prSet/>
      <dgm:spPr/>
      <dgm:t>
        <a:bodyPr/>
        <a:lstStyle/>
        <a:p>
          <a:pPr>
            <a:lnSpc>
              <a:spcPct val="100000"/>
            </a:lnSpc>
          </a:pPr>
          <a:r>
            <a:rPr lang="en-US" dirty="0">
              <a:solidFill>
                <a:schemeClr val="bg1"/>
              </a:solidFill>
            </a:rPr>
            <a:t>4.Security</a:t>
          </a:r>
        </a:p>
      </dgm:t>
    </dgm:pt>
    <dgm:pt modelId="{17E3D8B0-CA14-463A-9D4D-5C7F32BC9B95}" type="parTrans" cxnId="{7987CF0F-37DC-4D7E-9EB2-08E57EC30EF1}">
      <dgm:prSet/>
      <dgm:spPr/>
      <dgm:t>
        <a:bodyPr/>
        <a:lstStyle/>
        <a:p>
          <a:endParaRPr lang="en-US"/>
        </a:p>
      </dgm:t>
    </dgm:pt>
    <dgm:pt modelId="{CEFB4BD9-76FC-4D74-B7F0-870F66469563}" type="sibTrans" cxnId="{7987CF0F-37DC-4D7E-9EB2-08E57EC30EF1}">
      <dgm:prSet/>
      <dgm:spPr/>
      <dgm:t>
        <a:bodyPr/>
        <a:lstStyle/>
        <a:p>
          <a:pPr>
            <a:lnSpc>
              <a:spcPct val="100000"/>
            </a:lnSpc>
          </a:pPr>
          <a:endParaRPr lang="en-US"/>
        </a:p>
      </dgm:t>
    </dgm:pt>
    <dgm:pt modelId="{AA6967AC-F034-47A5-84DD-F47072E493EF}">
      <dgm:prSet/>
      <dgm:spPr/>
      <dgm:t>
        <a:bodyPr/>
        <a:lstStyle/>
        <a:p>
          <a:pPr>
            <a:lnSpc>
              <a:spcPct val="100000"/>
            </a:lnSpc>
          </a:pPr>
          <a:r>
            <a:rPr lang="en-US" dirty="0">
              <a:solidFill>
                <a:schemeClr val="bg1"/>
              </a:solidFill>
            </a:rPr>
            <a:t>5. Configuration &amp; Deployment</a:t>
          </a:r>
        </a:p>
      </dgm:t>
    </dgm:pt>
    <dgm:pt modelId="{909F3CD5-683A-4FD7-9F60-96344458F50D}" type="parTrans" cxnId="{118E67D3-0C99-4F67-951B-95C7C61E1802}">
      <dgm:prSet/>
      <dgm:spPr/>
      <dgm:t>
        <a:bodyPr/>
        <a:lstStyle/>
        <a:p>
          <a:endParaRPr lang="en-US"/>
        </a:p>
      </dgm:t>
    </dgm:pt>
    <dgm:pt modelId="{915EBB77-0CFF-4016-822D-8307A8C8E4FA}" type="sibTrans" cxnId="{118E67D3-0C99-4F67-951B-95C7C61E1802}">
      <dgm:prSet/>
      <dgm:spPr/>
      <dgm:t>
        <a:bodyPr/>
        <a:lstStyle/>
        <a:p>
          <a:pPr>
            <a:lnSpc>
              <a:spcPct val="100000"/>
            </a:lnSpc>
          </a:pPr>
          <a:endParaRPr lang="en-US"/>
        </a:p>
      </dgm:t>
    </dgm:pt>
    <dgm:pt modelId="{1C1850CA-0014-49FC-91F4-571682C34403}">
      <dgm:prSet/>
      <dgm:spPr/>
      <dgm:t>
        <a:bodyPr/>
        <a:lstStyle/>
        <a:p>
          <a:pPr>
            <a:lnSpc>
              <a:spcPct val="100000"/>
            </a:lnSpc>
          </a:pPr>
          <a:r>
            <a:rPr lang="en-US" dirty="0">
              <a:solidFill>
                <a:schemeClr val="bg1"/>
              </a:solidFill>
            </a:rPr>
            <a:t>6. Performance &amp; Optimization</a:t>
          </a:r>
        </a:p>
      </dgm:t>
    </dgm:pt>
    <dgm:pt modelId="{FA874EDB-658D-4084-918A-F7C54EFFBCC0}" type="parTrans" cxnId="{94C3BBFB-8B24-4C41-87F6-B1A9A1C8CA43}">
      <dgm:prSet/>
      <dgm:spPr/>
      <dgm:t>
        <a:bodyPr/>
        <a:lstStyle/>
        <a:p>
          <a:endParaRPr lang="en-US"/>
        </a:p>
      </dgm:t>
    </dgm:pt>
    <dgm:pt modelId="{B1506AAA-EF06-4460-9C7F-4BCC557676DF}" type="sibTrans" cxnId="{94C3BBFB-8B24-4C41-87F6-B1A9A1C8CA43}">
      <dgm:prSet/>
      <dgm:spPr/>
      <dgm:t>
        <a:bodyPr/>
        <a:lstStyle/>
        <a:p>
          <a:endParaRPr lang="en-US"/>
        </a:p>
      </dgm:t>
    </dgm:pt>
    <dgm:pt modelId="{7B98644B-E400-4FE5-A291-674AF61239C0}" type="pres">
      <dgm:prSet presAssocID="{50CCDA51-1771-4A0F-A6E1-914D23FA0FE5}" presName="root" presStyleCnt="0">
        <dgm:presLayoutVars>
          <dgm:dir/>
          <dgm:resizeHandles val="exact"/>
        </dgm:presLayoutVars>
      </dgm:prSet>
      <dgm:spPr/>
    </dgm:pt>
    <dgm:pt modelId="{113A2C82-AAA4-48DA-8FFA-BB2ACA9776E5}" type="pres">
      <dgm:prSet presAssocID="{50CCDA51-1771-4A0F-A6E1-914D23FA0FE5}" presName="container" presStyleCnt="0">
        <dgm:presLayoutVars>
          <dgm:dir/>
          <dgm:resizeHandles val="exact"/>
        </dgm:presLayoutVars>
      </dgm:prSet>
      <dgm:spPr/>
    </dgm:pt>
    <dgm:pt modelId="{5890DAFB-C5C1-4429-9847-3F8B0405EB83}" type="pres">
      <dgm:prSet presAssocID="{1C73FB72-4AFE-4DC1-A8F5-046E00F70EB9}" presName="compNode" presStyleCnt="0"/>
      <dgm:spPr/>
    </dgm:pt>
    <dgm:pt modelId="{F2AF7177-6830-48D7-85F7-B141577566F7}" type="pres">
      <dgm:prSet presAssocID="{1C73FB72-4AFE-4DC1-A8F5-046E00F70EB9}" presName="iconBgRect" presStyleLbl="bgShp" presStyleIdx="0" presStyleCnt="6"/>
      <dgm:spPr/>
    </dgm:pt>
    <dgm:pt modelId="{0A250441-4D95-4BC1-B535-37CB2D471AC8}" type="pres">
      <dgm:prSet presAssocID="{1C73FB72-4AFE-4DC1-A8F5-046E00F70EB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ocial Network"/>
        </a:ext>
      </dgm:extLst>
    </dgm:pt>
    <dgm:pt modelId="{0B2D9C26-82C7-4A62-8222-D7DC75C31A48}" type="pres">
      <dgm:prSet presAssocID="{1C73FB72-4AFE-4DC1-A8F5-046E00F70EB9}" presName="spaceRect" presStyleCnt="0"/>
      <dgm:spPr/>
    </dgm:pt>
    <dgm:pt modelId="{6B2D8505-8580-4A90-A420-E41BF1690866}" type="pres">
      <dgm:prSet presAssocID="{1C73FB72-4AFE-4DC1-A8F5-046E00F70EB9}" presName="textRect" presStyleLbl="revTx" presStyleIdx="0" presStyleCnt="6">
        <dgm:presLayoutVars>
          <dgm:chMax val="1"/>
          <dgm:chPref val="1"/>
        </dgm:presLayoutVars>
      </dgm:prSet>
      <dgm:spPr/>
    </dgm:pt>
    <dgm:pt modelId="{2C46C3C0-490E-42E7-A248-07F16D9788C5}" type="pres">
      <dgm:prSet presAssocID="{70810850-DD7A-478C-98A2-D6A4D37AA42C}" presName="sibTrans" presStyleLbl="sibTrans2D1" presStyleIdx="0" presStyleCnt="0"/>
      <dgm:spPr/>
    </dgm:pt>
    <dgm:pt modelId="{57803261-12B7-48F2-B913-57D940E03B5D}" type="pres">
      <dgm:prSet presAssocID="{C1A52645-D62A-4F1C-AD73-D340C93F7395}" presName="compNode" presStyleCnt="0"/>
      <dgm:spPr/>
    </dgm:pt>
    <dgm:pt modelId="{F83847E7-B980-41B7-B74B-EE847AABBFF0}" type="pres">
      <dgm:prSet presAssocID="{C1A52645-D62A-4F1C-AD73-D340C93F7395}" presName="iconBgRect" presStyleLbl="bgShp" presStyleIdx="1" presStyleCnt="6"/>
      <dgm:spPr/>
    </dgm:pt>
    <dgm:pt modelId="{D2B7B412-C267-42AB-A1B8-322CD67B2D9E}" type="pres">
      <dgm:prSet presAssocID="{C1A52645-D62A-4F1C-AD73-D340C93F739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B144989D-9481-4780-A264-5DB7840CDC0C}" type="pres">
      <dgm:prSet presAssocID="{C1A52645-D62A-4F1C-AD73-D340C93F7395}" presName="spaceRect" presStyleCnt="0"/>
      <dgm:spPr/>
    </dgm:pt>
    <dgm:pt modelId="{63F6476D-36A3-49B2-94FE-0024BA633661}" type="pres">
      <dgm:prSet presAssocID="{C1A52645-D62A-4F1C-AD73-D340C93F7395}" presName="textRect" presStyleLbl="revTx" presStyleIdx="1" presStyleCnt="6">
        <dgm:presLayoutVars>
          <dgm:chMax val="1"/>
          <dgm:chPref val="1"/>
        </dgm:presLayoutVars>
      </dgm:prSet>
      <dgm:spPr/>
    </dgm:pt>
    <dgm:pt modelId="{650B653F-7FBB-4008-AAC0-63E20506E4E4}" type="pres">
      <dgm:prSet presAssocID="{5AE82D1B-3727-4770-99D6-8FC6706FF22C}" presName="sibTrans" presStyleLbl="sibTrans2D1" presStyleIdx="0" presStyleCnt="0"/>
      <dgm:spPr/>
    </dgm:pt>
    <dgm:pt modelId="{9DDB24E1-EE2E-4CDD-98EE-C2322C955388}" type="pres">
      <dgm:prSet presAssocID="{5A8833B8-F54B-4E9D-BD61-47EE9BB6C064}" presName="compNode" presStyleCnt="0"/>
      <dgm:spPr/>
    </dgm:pt>
    <dgm:pt modelId="{4FB9B418-70D4-436F-8FCE-9C3E25BBFA6B}" type="pres">
      <dgm:prSet presAssocID="{5A8833B8-F54B-4E9D-BD61-47EE9BB6C064}" presName="iconBgRect" presStyleLbl="bgShp" presStyleIdx="2" presStyleCnt="6"/>
      <dgm:spPr/>
    </dgm:pt>
    <dgm:pt modelId="{5962A49C-B960-47E2-805B-AABF0E3765C3}" type="pres">
      <dgm:prSet presAssocID="{5A8833B8-F54B-4E9D-BD61-47EE9BB6C06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ptain"/>
        </a:ext>
      </dgm:extLst>
    </dgm:pt>
    <dgm:pt modelId="{C44E85B2-0ABE-49EF-9A14-D82C37143DA2}" type="pres">
      <dgm:prSet presAssocID="{5A8833B8-F54B-4E9D-BD61-47EE9BB6C064}" presName="spaceRect" presStyleCnt="0"/>
      <dgm:spPr/>
    </dgm:pt>
    <dgm:pt modelId="{B85481C1-D281-4CC8-92A3-01F4B8719DC8}" type="pres">
      <dgm:prSet presAssocID="{5A8833B8-F54B-4E9D-BD61-47EE9BB6C064}" presName="textRect" presStyleLbl="revTx" presStyleIdx="2" presStyleCnt="6">
        <dgm:presLayoutVars>
          <dgm:chMax val="1"/>
          <dgm:chPref val="1"/>
        </dgm:presLayoutVars>
      </dgm:prSet>
      <dgm:spPr/>
    </dgm:pt>
    <dgm:pt modelId="{B3B6B077-8CF0-4E70-83F7-EF0409296386}" type="pres">
      <dgm:prSet presAssocID="{38500519-E394-48B3-9BEE-EFA9139E320E}" presName="sibTrans" presStyleLbl="sibTrans2D1" presStyleIdx="0" presStyleCnt="0"/>
      <dgm:spPr/>
    </dgm:pt>
    <dgm:pt modelId="{84BED903-C9C7-4757-B07F-FCDA07115468}" type="pres">
      <dgm:prSet presAssocID="{7569F38E-8434-4AAD-AB3E-753A2322894F}" presName="compNode" presStyleCnt="0"/>
      <dgm:spPr/>
    </dgm:pt>
    <dgm:pt modelId="{3D564D07-1664-42E4-9A5B-9A1783299EC7}" type="pres">
      <dgm:prSet presAssocID="{7569F38E-8434-4AAD-AB3E-753A2322894F}" presName="iconBgRect" presStyleLbl="bgShp" presStyleIdx="3" presStyleCnt="6"/>
      <dgm:spPr/>
    </dgm:pt>
    <dgm:pt modelId="{1213BE8A-F6B4-4461-A426-198E7C5DD9ED}" type="pres">
      <dgm:prSet presAssocID="{7569F38E-8434-4AAD-AB3E-753A2322894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ock"/>
        </a:ext>
      </dgm:extLst>
    </dgm:pt>
    <dgm:pt modelId="{27130941-6B94-40D6-8CD2-886D61B705AF}" type="pres">
      <dgm:prSet presAssocID="{7569F38E-8434-4AAD-AB3E-753A2322894F}" presName="spaceRect" presStyleCnt="0"/>
      <dgm:spPr/>
    </dgm:pt>
    <dgm:pt modelId="{1FABEA3A-2121-4B8A-83AD-6D70EB645D53}" type="pres">
      <dgm:prSet presAssocID="{7569F38E-8434-4AAD-AB3E-753A2322894F}" presName="textRect" presStyleLbl="revTx" presStyleIdx="3" presStyleCnt="6">
        <dgm:presLayoutVars>
          <dgm:chMax val="1"/>
          <dgm:chPref val="1"/>
        </dgm:presLayoutVars>
      </dgm:prSet>
      <dgm:spPr/>
    </dgm:pt>
    <dgm:pt modelId="{82A1B248-5305-46E7-B4C2-E67D185BD113}" type="pres">
      <dgm:prSet presAssocID="{CEFB4BD9-76FC-4D74-B7F0-870F66469563}" presName="sibTrans" presStyleLbl="sibTrans2D1" presStyleIdx="0" presStyleCnt="0"/>
      <dgm:spPr/>
    </dgm:pt>
    <dgm:pt modelId="{008032D3-E037-4DCD-A63E-84E391E1E31C}" type="pres">
      <dgm:prSet presAssocID="{AA6967AC-F034-47A5-84DD-F47072E493EF}" presName="compNode" presStyleCnt="0"/>
      <dgm:spPr/>
    </dgm:pt>
    <dgm:pt modelId="{A012819F-2BE8-444F-A8EF-62E68712DF98}" type="pres">
      <dgm:prSet presAssocID="{AA6967AC-F034-47A5-84DD-F47072E493EF}" presName="iconBgRect" presStyleLbl="bgShp" presStyleIdx="4" presStyleCnt="6"/>
      <dgm:spPr/>
    </dgm:pt>
    <dgm:pt modelId="{1F3288EC-8A7A-4CFA-8C5B-10712BEC0C6B}" type="pres">
      <dgm:prSet presAssocID="{AA6967AC-F034-47A5-84DD-F47072E493E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ears"/>
        </a:ext>
      </dgm:extLst>
    </dgm:pt>
    <dgm:pt modelId="{D3BDE58A-425B-4FEF-B202-F810F0B2789B}" type="pres">
      <dgm:prSet presAssocID="{AA6967AC-F034-47A5-84DD-F47072E493EF}" presName="spaceRect" presStyleCnt="0"/>
      <dgm:spPr/>
    </dgm:pt>
    <dgm:pt modelId="{B35BA20C-450F-4BEF-A1A8-D479C1C8B505}" type="pres">
      <dgm:prSet presAssocID="{AA6967AC-F034-47A5-84DD-F47072E493EF}" presName="textRect" presStyleLbl="revTx" presStyleIdx="4" presStyleCnt="6">
        <dgm:presLayoutVars>
          <dgm:chMax val="1"/>
          <dgm:chPref val="1"/>
        </dgm:presLayoutVars>
      </dgm:prSet>
      <dgm:spPr/>
    </dgm:pt>
    <dgm:pt modelId="{D9397A8D-4865-4D05-A096-324590337F3A}" type="pres">
      <dgm:prSet presAssocID="{915EBB77-0CFF-4016-822D-8307A8C8E4FA}" presName="sibTrans" presStyleLbl="sibTrans2D1" presStyleIdx="0" presStyleCnt="0"/>
      <dgm:spPr/>
    </dgm:pt>
    <dgm:pt modelId="{3EC5F641-C0F4-4514-9BB9-C966905DCA49}" type="pres">
      <dgm:prSet presAssocID="{1C1850CA-0014-49FC-91F4-571682C34403}" presName="compNode" presStyleCnt="0"/>
      <dgm:spPr/>
    </dgm:pt>
    <dgm:pt modelId="{0ECDBF1E-FF39-481E-BCB6-C6A8DD91BC6B}" type="pres">
      <dgm:prSet presAssocID="{1C1850CA-0014-49FC-91F4-571682C34403}" presName="iconBgRect" presStyleLbl="bgShp" presStyleIdx="5" presStyleCnt="6"/>
      <dgm:spPr/>
    </dgm:pt>
    <dgm:pt modelId="{F2AF4A61-4DCA-4A3E-992B-66F6F285797B}" type="pres">
      <dgm:prSet presAssocID="{1C1850CA-0014-49FC-91F4-571682C3440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Mining Tools"/>
        </a:ext>
      </dgm:extLst>
    </dgm:pt>
    <dgm:pt modelId="{9ACF8A3F-DB00-4B6B-986F-3137964114F5}" type="pres">
      <dgm:prSet presAssocID="{1C1850CA-0014-49FC-91F4-571682C34403}" presName="spaceRect" presStyleCnt="0"/>
      <dgm:spPr/>
    </dgm:pt>
    <dgm:pt modelId="{C0BB7715-4CCA-4984-BA67-22D84F326E6F}" type="pres">
      <dgm:prSet presAssocID="{1C1850CA-0014-49FC-91F4-571682C34403}" presName="textRect" presStyleLbl="revTx" presStyleIdx="5" presStyleCnt="6">
        <dgm:presLayoutVars>
          <dgm:chMax val="1"/>
          <dgm:chPref val="1"/>
        </dgm:presLayoutVars>
      </dgm:prSet>
      <dgm:spPr/>
    </dgm:pt>
  </dgm:ptLst>
  <dgm:cxnLst>
    <dgm:cxn modelId="{7987CF0F-37DC-4D7E-9EB2-08E57EC30EF1}" srcId="{50CCDA51-1771-4A0F-A6E1-914D23FA0FE5}" destId="{7569F38E-8434-4AAD-AB3E-753A2322894F}" srcOrd="3" destOrd="0" parTransId="{17E3D8B0-CA14-463A-9D4D-5C7F32BC9B95}" sibTransId="{CEFB4BD9-76FC-4D74-B7F0-870F66469563}"/>
    <dgm:cxn modelId="{2DC10C15-8BDF-43F6-95C5-DDE475F636B8}" type="presOf" srcId="{5A8833B8-F54B-4E9D-BD61-47EE9BB6C064}" destId="{B85481C1-D281-4CC8-92A3-01F4B8719DC8}" srcOrd="0" destOrd="0" presId="urn:microsoft.com/office/officeart/2018/2/layout/IconCircleList"/>
    <dgm:cxn modelId="{B57DEF1E-CD18-4ED0-B1A6-6334800D97C9}" type="presOf" srcId="{1C73FB72-4AFE-4DC1-A8F5-046E00F70EB9}" destId="{6B2D8505-8580-4A90-A420-E41BF1690866}" srcOrd="0" destOrd="0" presId="urn:microsoft.com/office/officeart/2018/2/layout/IconCircleList"/>
    <dgm:cxn modelId="{FC959D24-9BBD-4A42-9D43-58A4CF4B9F75}" type="presOf" srcId="{7569F38E-8434-4AAD-AB3E-753A2322894F}" destId="{1FABEA3A-2121-4B8A-83AD-6D70EB645D53}" srcOrd="0" destOrd="0" presId="urn:microsoft.com/office/officeart/2018/2/layout/IconCircleList"/>
    <dgm:cxn modelId="{11E5DA38-E6CE-4AFD-B85D-8A0165274C41}" type="presOf" srcId="{1C1850CA-0014-49FC-91F4-571682C34403}" destId="{C0BB7715-4CCA-4984-BA67-22D84F326E6F}" srcOrd="0" destOrd="0" presId="urn:microsoft.com/office/officeart/2018/2/layout/IconCircleList"/>
    <dgm:cxn modelId="{6B9EF538-1D1C-4C60-869A-C53537495BBE}" type="presOf" srcId="{C1A52645-D62A-4F1C-AD73-D340C93F7395}" destId="{63F6476D-36A3-49B2-94FE-0024BA633661}" srcOrd="0" destOrd="0" presId="urn:microsoft.com/office/officeart/2018/2/layout/IconCircleList"/>
    <dgm:cxn modelId="{8A9B543A-DBBB-4FD6-A57D-7FC3E75AA2A6}" type="presOf" srcId="{38500519-E394-48B3-9BEE-EFA9139E320E}" destId="{B3B6B077-8CF0-4E70-83F7-EF0409296386}" srcOrd="0" destOrd="0" presId="urn:microsoft.com/office/officeart/2018/2/layout/IconCircleList"/>
    <dgm:cxn modelId="{7D9F0843-3DAC-45E4-8005-519293F67C27}" srcId="{50CCDA51-1771-4A0F-A6E1-914D23FA0FE5}" destId="{C1A52645-D62A-4F1C-AD73-D340C93F7395}" srcOrd="1" destOrd="0" parTransId="{B06E7A8D-1431-4EA5-8562-D57EB46D35BE}" sibTransId="{5AE82D1B-3727-4770-99D6-8FC6706FF22C}"/>
    <dgm:cxn modelId="{47828E69-A2A5-4BC4-9B24-E24A83C21F9F}" srcId="{50CCDA51-1771-4A0F-A6E1-914D23FA0FE5}" destId="{5A8833B8-F54B-4E9D-BD61-47EE9BB6C064}" srcOrd="2" destOrd="0" parTransId="{CF73AF65-B6E3-4FC7-972A-19007950F2DA}" sibTransId="{38500519-E394-48B3-9BEE-EFA9139E320E}"/>
    <dgm:cxn modelId="{FB57D356-AB84-4DA1-915E-F05DB7F5933D}" srcId="{50CCDA51-1771-4A0F-A6E1-914D23FA0FE5}" destId="{1C73FB72-4AFE-4DC1-A8F5-046E00F70EB9}" srcOrd="0" destOrd="0" parTransId="{5AE26B2B-53E3-4C80-B836-31B1288C960A}" sibTransId="{70810850-DD7A-478C-98A2-D6A4D37AA42C}"/>
    <dgm:cxn modelId="{036DB684-5218-4076-A6D9-8E1F4B49A5A0}" type="presOf" srcId="{CEFB4BD9-76FC-4D74-B7F0-870F66469563}" destId="{82A1B248-5305-46E7-B4C2-E67D185BD113}" srcOrd="0" destOrd="0" presId="urn:microsoft.com/office/officeart/2018/2/layout/IconCircleList"/>
    <dgm:cxn modelId="{997539CE-B14C-4F31-A164-F4CE85AD1579}" type="presOf" srcId="{AA6967AC-F034-47A5-84DD-F47072E493EF}" destId="{B35BA20C-450F-4BEF-A1A8-D479C1C8B505}" srcOrd="0" destOrd="0" presId="urn:microsoft.com/office/officeart/2018/2/layout/IconCircleList"/>
    <dgm:cxn modelId="{118E67D3-0C99-4F67-951B-95C7C61E1802}" srcId="{50CCDA51-1771-4A0F-A6E1-914D23FA0FE5}" destId="{AA6967AC-F034-47A5-84DD-F47072E493EF}" srcOrd="4" destOrd="0" parTransId="{909F3CD5-683A-4FD7-9F60-96344458F50D}" sibTransId="{915EBB77-0CFF-4016-822D-8307A8C8E4FA}"/>
    <dgm:cxn modelId="{733AACD5-CA35-479E-B9F7-A60B98222250}" type="presOf" srcId="{5AE82D1B-3727-4770-99D6-8FC6706FF22C}" destId="{650B653F-7FBB-4008-AAC0-63E20506E4E4}" srcOrd="0" destOrd="0" presId="urn:microsoft.com/office/officeart/2018/2/layout/IconCircleList"/>
    <dgm:cxn modelId="{628105E4-3DB4-45A8-8E7A-8DF4F1EC88D0}" type="presOf" srcId="{50CCDA51-1771-4A0F-A6E1-914D23FA0FE5}" destId="{7B98644B-E400-4FE5-A291-674AF61239C0}" srcOrd="0" destOrd="0" presId="urn:microsoft.com/office/officeart/2018/2/layout/IconCircleList"/>
    <dgm:cxn modelId="{9DBCE5E6-994A-4A6D-9549-635A0AA1FF87}" type="presOf" srcId="{70810850-DD7A-478C-98A2-D6A4D37AA42C}" destId="{2C46C3C0-490E-42E7-A248-07F16D9788C5}" srcOrd="0" destOrd="0" presId="urn:microsoft.com/office/officeart/2018/2/layout/IconCircleList"/>
    <dgm:cxn modelId="{F77248E9-E13A-4056-A5C9-8FB180BDDD89}" type="presOf" srcId="{915EBB77-0CFF-4016-822D-8307A8C8E4FA}" destId="{D9397A8D-4865-4D05-A096-324590337F3A}" srcOrd="0" destOrd="0" presId="urn:microsoft.com/office/officeart/2018/2/layout/IconCircleList"/>
    <dgm:cxn modelId="{94C3BBFB-8B24-4C41-87F6-B1A9A1C8CA43}" srcId="{50CCDA51-1771-4A0F-A6E1-914D23FA0FE5}" destId="{1C1850CA-0014-49FC-91F4-571682C34403}" srcOrd="5" destOrd="0" parTransId="{FA874EDB-658D-4084-918A-F7C54EFFBCC0}" sibTransId="{B1506AAA-EF06-4460-9C7F-4BCC557676DF}"/>
    <dgm:cxn modelId="{666BC320-D80C-4A16-89F2-F843276116FD}" type="presParOf" srcId="{7B98644B-E400-4FE5-A291-674AF61239C0}" destId="{113A2C82-AAA4-48DA-8FFA-BB2ACA9776E5}" srcOrd="0" destOrd="0" presId="urn:microsoft.com/office/officeart/2018/2/layout/IconCircleList"/>
    <dgm:cxn modelId="{CCD78AFF-4510-4866-A247-EBCC98533629}" type="presParOf" srcId="{113A2C82-AAA4-48DA-8FFA-BB2ACA9776E5}" destId="{5890DAFB-C5C1-4429-9847-3F8B0405EB83}" srcOrd="0" destOrd="0" presId="urn:microsoft.com/office/officeart/2018/2/layout/IconCircleList"/>
    <dgm:cxn modelId="{6EA97196-3E46-4D95-B456-CBB43CC185C9}" type="presParOf" srcId="{5890DAFB-C5C1-4429-9847-3F8B0405EB83}" destId="{F2AF7177-6830-48D7-85F7-B141577566F7}" srcOrd="0" destOrd="0" presId="urn:microsoft.com/office/officeart/2018/2/layout/IconCircleList"/>
    <dgm:cxn modelId="{A4D57AA2-F7D5-42F5-BD9A-36BF567168A8}" type="presParOf" srcId="{5890DAFB-C5C1-4429-9847-3F8B0405EB83}" destId="{0A250441-4D95-4BC1-B535-37CB2D471AC8}" srcOrd="1" destOrd="0" presId="urn:microsoft.com/office/officeart/2018/2/layout/IconCircleList"/>
    <dgm:cxn modelId="{B12F9F69-9CBC-42D5-AF89-0FF6A8A13636}" type="presParOf" srcId="{5890DAFB-C5C1-4429-9847-3F8B0405EB83}" destId="{0B2D9C26-82C7-4A62-8222-D7DC75C31A48}" srcOrd="2" destOrd="0" presId="urn:microsoft.com/office/officeart/2018/2/layout/IconCircleList"/>
    <dgm:cxn modelId="{939CF6FE-5A6A-46DD-99E9-948B9DAB77B4}" type="presParOf" srcId="{5890DAFB-C5C1-4429-9847-3F8B0405EB83}" destId="{6B2D8505-8580-4A90-A420-E41BF1690866}" srcOrd="3" destOrd="0" presId="urn:microsoft.com/office/officeart/2018/2/layout/IconCircleList"/>
    <dgm:cxn modelId="{D8381FE4-A3B8-4D92-B488-ECF61FA29C6A}" type="presParOf" srcId="{113A2C82-AAA4-48DA-8FFA-BB2ACA9776E5}" destId="{2C46C3C0-490E-42E7-A248-07F16D9788C5}" srcOrd="1" destOrd="0" presId="urn:microsoft.com/office/officeart/2018/2/layout/IconCircleList"/>
    <dgm:cxn modelId="{EF54B504-BAFF-40FB-9405-FDAB27DADB6F}" type="presParOf" srcId="{113A2C82-AAA4-48DA-8FFA-BB2ACA9776E5}" destId="{57803261-12B7-48F2-B913-57D940E03B5D}" srcOrd="2" destOrd="0" presId="urn:microsoft.com/office/officeart/2018/2/layout/IconCircleList"/>
    <dgm:cxn modelId="{F6BC7AEE-BF6D-49D6-9136-9097EC1AB31F}" type="presParOf" srcId="{57803261-12B7-48F2-B913-57D940E03B5D}" destId="{F83847E7-B980-41B7-B74B-EE847AABBFF0}" srcOrd="0" destOrd="0" presId="urn:microsoft.com/office/officeart/2018/2/layout/IconCircleList"/>
    <dgm:cxn modelId="{F88249EE-E707-456D-B591-8B7C85D43CF2}" type="presParOf" srcId="{57803261-12B7-48F2-B913-57D940E03B5D}" destId="{D2B7B412-C267-42AB-A1B8-322CD67B2D9E}" srcOrd="1" destOrd="0" presId="urn:microsoft.com/office/officeart/2018/2/layout/IconCircleList"/>
    <dgm:cxn modelId="{FB8C7F55-6B4E-41AA-8CF9-494B6A9D5BDB}" type="presParOf" srcId="{57803261-12B7-48F2-B913-57D940E03B5D}" destId="{B144989D-9481-4780-A264-5DB7840CDC0C}" srcOrd="2" destOrd="0" presId="urn:microsoft.com/office/officeart/2018/2/layout/IconCircleList"/>
    <dgm:cxn modelId="{EBEC70FC-754B-4729-93B7-B790B430F96A}" type="presParOf" srcId="{57803261-12B7-48F2-B913-57D940E03B5D}" destId="{63F6476D-36A3-49B2-94FE-0024BA633661}" srcOrd="3" destOrd="0" presId="urn:microsoft.com/office/officeart/2018/2/layout/IconCircleList"/>
    <dgm:cxn modelId="{C4E12258-469C-46DC-9421-77FDB7ADC10B}" type="presParOf" srcId="{113A2C82-AAA4-48DA-8FFA-BB2ACA9776E5}" destId="{650B653F-7FBB-4008-AAC0-63E20506E4E4}" srcOrd="3" destOrd="0" presId="urn:microsoft.com/office/officeart/2018/2/layout/IconCircleList"/>
    <dgm:cxn modelId="{06E448F0-F7C1-409D-9EB5-6C5F80B254A3}" type="presParOf" srcId="{113A2C82-AAA4-48DA-8FFA-BB2ACA9776E5}" destId="{9DDB24E1-EE2E-4CDD-98EE-C2322C955388}" srcOrd="4" destOrd="0" presId="urn:microsoft.com/office/officeart/2018/2/layout/IconCircleList"/>
    <dgm:cxn modelId="{B200BCBB-75AC-4A9B-82E3-AC4AD79AF03F}" type="presParOf" srcId="{9DDB24E1-EE2E-4CDD-98EE-C2322C955388}" destId="{4FB9B418-70D4-436F-8FCE-9C3E25BBFA6B}" srcOrd="0" destOrd="0" presId="urn:microsoft.com/office/officeart/2018/2/layout/IconCircleList"/>
    <dgm:cxn modelId="{E22454C8-362B-41DE-B624-36CB5A38AE15}" type="presParOf" srcId="{9DDB24E1-EE2E-4CDD-98EE-C2322C955388}" destId="{5962A49C-B960-47E2-805B-AABF0E3765C3}" srcOrd="1" destOrd="0" presId="urn:microsoft.com/office/officeart/2018/2/layout/IconCircleList"/>
    <dgm:cxn modelId="{4616990B-C0C5-4DC3-A036-1D0B5D7A34DB}" type="presParOf" srcId="{9DDB24E1-EE2E-4CDD-98EE-C2322C955388}" destId="{C44E85B2-0ABE-49EF-9A14-D82C37143DA2}" srcOrd="2" destOrd="0" presId="urn:microsoft.com/office/officeart/2018/2/layout/IconCircleList"/>
    <dgm:cxn modelId="{D7976B3E-B643-459B-8A38-A570C7B6A76F}" type="presParOf" srcId="{9DDB24E1-EE2E-4CDD-98EE-C2322C955388}" destId="{B85481C1-D281-4CC8-92A3-01F4B8719DC8}" srcOrd="3" destOrd="0" presId="urn:microsoft.com/office/officeart/2018/2/layout/IconCircleList"/>
    <dgm:cxn modelId="{6E23E118-5891-4A07-93D4-A92F5C42D5EB}" type="presParOf" srcId="{113A2C82-AAA4-48DA-8FFA-BB2ACA9776E5}" destId="{B3B6B077-8CF0-4E70-83F7-EF0409296386}" srcOrd="5" destOrd="0" presId="urn:microsoft.com/office/officeart/2018/2/layout/IconCircleList"/>
    <dgm:cxn modelId="{5233E80F-F75A-41CA-ABCA-18E69D53A235}" type="presParOf" srcId="{113A2C82-AAA4-48DA-8FFA-BB2ACA9776E5}" destId="{84BED903-C9C7-4757-B07F-FCDA07115468}" srcOrd="6" destOrd="0" presId="urn:microsoft.com/office/officeart/2018/2/layout/IconCircleList"/>
    <dgm:cxn modelId="{593417E8-5C15-4D8F-9259-CFE26679E13F}" type="presParOf" srcId="{84BED903-C9C7-4757-B07F-FCDA07115468}" destId="{3D564D07-1664-42E4-9A5B-9A1783299EC7}" srcOrd="0" destOrd="0" presId="urn:microsoft.com/office/officeart/2018/2/layout/IconCircleList"/>
    <dgm:cxn modelId="{46C7896E-1085-4EC3-9C54-7AAA7A57B9A1}" type="presParOf" srcId="{84BED903-C9C7-4757-B07F-FCDA07115468}" destId="{1213BE8A-F6B4-4461-A426-198E7C5DD9ED}" srcOrd="1" destOrd="0" presId="urn:microsoft.com/office/officeart/2018/2/layout/IconCircleList"/>
    <dgm:cxn modelId="{13BB575C-A53B-435D-A0A5-A69B212068A6}" type="presParOf" srcId="{84BED903-C9C7-4757-B07F-FCDA07115468}" destId="{27130941-6B94-40D6-8CD2-886D61B705AF}" srcOrd="2" destOrd="0" presId="urn:microsoft.com/office/officeart/2018/2/layout/IconCircleList"/>
    <dgm:cxn modelId="{073F7E78-950D-4DD8-87E3-B182DCE37E64}" type="presParOf" srcId="{84BED903-C9C7-4757-B07F-FCDA07115468}" destId="{1FABEA3A-2121-4B8A-83AD-6D70EB645D53}" srcOrd="3" destOrd="0" presId="urn:microsoft.com/office/officeart/2018/2/layout/IconCircleList"/>
    <dgm:cxn modelId="{859ACCB0-DF3D-4B8B-9654-E6D649F75E69}" type="presParOf" srcId="{113A2C82-AAA4-48DA-8FFA-BB2ACA9776E5}" destId="{82A1B248-5305-46E7-B4C2-E67D185BD113}" srcOrd="7" destOrd="0" presId="urn:microsoft.com/office/officeart/2018/2/layout/IconCircleList"/>
    <dgm:cxn modelId="{9BA6B0E6-7793-47D3-803F-0D8B3DF88DD4}" type="presParOf" srcId="{113A2C82-AAA4-48DA-8FFA-BB2ACA9776E5}" destId="{008032D3-E037-4DCD-A63E-84E391E1E31C}" srcOrd="8" destOrd="0" presId="urn:microsoft.com/office/officeart/2018/2/layout/IconCircleList"/>
    <dgm:cxn modelId="{C301A55F-015A-4CB4-BB12-7C93AF2FA1B6}" type="presParOf" srcId="{008032D3-E037-4DCD-A63E-84E391E1E31C}" destId="{A012819F-2BE8-444F-A8EF-62E68712DF98}" srcOrd="0" destOrd="0" presId="urn:microsoft.com/office/officeart/2018/2/layout/IconCircleList"/>
    <dgm:cxn modelId="{B208C0D6-26A8-481C-94A5-DBA580D89018}" type="presParOf" srcId="{008032D3-E037-4DCD-A63E-84E391E1E31C}" destId="{1F3288EC-8A7A-4CFA-8C5B-10712BEC0C6B}" srcOrd="1" destOrd="0" presId="urn:microsoft.com/office/officeart/2018/2/layout/IconCircleList"/>
    <dgm:cxn modelId="{3AA69D52-80D5-4C40-BADB-26555D83E323}" type="presParOf" srcId="{008032D3-E037-4DCD-A63E-84E391E1E31C}" destId="{D3BDE58A-425B-4FEF-B202-F810F0B2789B}" srcOrd="2" destOrd="0" presId="urn:microsoft.com/office/officeart/2018/2/layout/IconCircleList"/>
    <dgm:cxn modelId="{D426A3F2-87C2-4800-A97C-0005A97FC782}" type="presParOf" srcId="{008032D3-E037-4DCD-A63E-84E391E1E31C}" destId="{B35BA20C-450F-4BEF-A1A8-D479C1C8B505}" srcOrd="3" destOrd="0" presId="urn:microsoft.com/office/officeart/2018/2/layout/IconCircleList"/>
    <dgm:cxn modelId="{02D50A40-3CAF-4FAB-9142-EF919FC2DA16}" type="presParOf" srcId="{113A2C82-AAA4-48DA-8FFA-BB2ACA9776E5}" destId="{D9397A8D-4865-4D05-A096-324590337F3A}" srcOrd="9" destOrd="0" presId="urn:microsoft.com/office/officeart/2018/2/layout/IconCircleList"/>
    <dgm:cxn modelId="{576D42A5-0DE2-4F73-898A-158A522C1637}" type="presParOf" srcId="{113A2C82-AAA4-48DA-8FFA-BB2ACA9776E5}" destId="{3EC5F641-C0F4-4514-9BB9-C966905DCA49}" srcOrd="10" destOrd="0" presId="urn:microsoft.com/office/officeart/2018/2/layout/IconCircleList"/>
    <dgm:cxn modelId="{1C001D7E-6670-4E06-9C54-E4E463B71B09}" type="presParOf" srcId="{3EC5F641-C0F4-4514-9BB9-C966905DCA49}" destId="{0ECDBF1E-FF39-481E-BCB6-C6A8DD91BC6B}" srcOrd="0" destOrd="0" presId="urn:microsoft.com/office/officeart/2018/2/layout/IconCircleList"/>
    <dgm:cxn modelId="{0F31A612-4929-4CE5-81B2-BC81401C80A6}" type="presParOf" srcId="{3EC5F641-C0F4-4514-9BB9-C966905DCA49}" destId="{F2AF4A61-4DCA-4A3E-992B-66F6F285797B}" srcOrd="1" destOrd="0" presId="urn:microsoft.com/office/officeart/2018/2/layout/IconCircleList"/>
    <dgm:cxn modelId="{2784BBE1-5D2B-4DE9-B8F3-2462CE83A3BA}" type="presParOf" srcId="{3EC5F641-C0F4-4514-9BB9-C966905DCA49}" destId="{9ACF8A3F-DB00-4B6B-986F-3137964114F5}" srcOrd="2" destOrd="0" presId="urn:microsoft.com/office/officeart/2018/2/layout/IconCircleList"/>
    <dgm:cxn modelId="{3685F821-C4A2-4C6B-910B-CECD3BEDAC76}" type="presParOf" srcId="{3EC5F641-C0F4-4514-9BB9-C966905DCA49}" destId="{C0BB7715-4CCA-4984-BA67-22D84F326E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80E4563-7289-43CF-8587-D8BCA981CB91}"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6A58CCCA-A73A-4E54-84C1-75C6FCD20F14}">
      <dgm:prSet/>
      <dgm:spPr/>
      <dgm:t>
        <a:bodyPr/>
        <a:lstStyle/>
        <a:p>
          <a:r>
            <a:rPr lang="en-US"/>
            <a:t>Sidecar Proxy</a:t>
          </a:r>
        </a:p>
      </dgm:t>
    </dgm:pt>
    <dgm:pt modelId="{1BC72270-1102-4D3D-BD45-9A5EB2653C0A}" type="parTrans" cxnId="{E127A423-8E31-4F48-8F84-4AD661DF629F}">
      <dgm:prSet/>
      <dgm:spPr/>
      <dgm:t>
        <a:bodyPr/>
        <a:lstStyle/>
        <a:p>
          <a:endParaRPr lang="en-US"/>
        </a:p>
      </dgm:t>
    </dgm:pt>
    <dgm:pt modelId="{4D9DDDDC-0382-4E85-B207-ACF094E37FF2}" type="sibTrans" cxnId="{E127A423-8E31-4F48-8F84-4AD661DF629F}">
      <dgm:prSet/>
      <dgm:spPr/>
      <dgm:t>
        <a:bodyPr/>
        <a:lstStyle/>
        <a:p>
          <a:endParaRPr lang="en-US"/>
        </a:p>
      </dgm:t>
    </dgm:pt>
    <dgm:pt modelId="{054C3CBA-85AF-4767-BD32-92428D00FCD5}">
      <dgm:prSet/>
      <dgm:spPr/>
      <dgm:t>
        <a:bodyPr/>
        <a:lstStyle/>
        <a:p>
          <a:r>
            <a:rPr lang="en-US"/>
            <a:t>Edge Proxy</a:t>
          </a:r>
        </a:p>
      </dgm:t>
    </dgm:pt>
    <dgm:pt modelId="{7A2E2E31-7747-4D4D-B6F7-A3FAA858798B}" type="parTrans" cxnId="{2F82D27D-BB37-49A4-8830-0D8766EBD293}">
      <dgm:prSet/>
      <dgm:spPr/>
      <dgm:t>
        <a:bodyPr/>
        <a:lstStyle/>
        <a:p>
          <a:endParaRPr lang="en-US"/>
        </a:p>
      </dgm:t>
    </dgm:pt>
    <dgm:pt modelId="{48993933-956E-4864-884E-26386AF5B322}" type="sibTrans" cxnId="{2F82D27D-BB37-49A4-8830-0D8766EBD293}">
      <dgm:prSet/>
      <dgm:spPr/>
      <dgm:t>
        <a:bodyPr/>
        <a:lstStyle/>
        <a:p>
          <a:endParaRPr lang="en-US"/>
        </a:p>
      </dgm:t>
    </dgm:pt>
    <dgm:pt modelId="{5B806703-8BC9-46AA-8994-79FDCCF24358}" type="pres">
      <dgm:prSet presAssocID="{F80E4563-7289-43CF-8587-D8BCA981CB91}" presName="vert0" presStyleCnt="0">
        <dgm:presLayoutVars>
          <dgm:dir/>
          <dgm:animOne val="branch"/>
          <dgm:animLvl val="lvl"/>
        </dgm:presLayoutVars>
      </dgm:prSet>
      <dgm:spPr/>
    </dgm:pt>
    <dgm:pt modelId="{AF33D6F5-3D26-4F8C-8CB9-8BAB6AB3FB37}" type="pres">
      <dgm:prSet presAssocID="{6A58CCCA-A73A-4E54-84C1-75C6FCD20F14}" presName="thickLine" presStyleLbl="alignNode1" presStyleIdx="0" presStyleCnt="2"/>
      <dgm:spPr/>
    </dgm:pt>
    <dgm:pt modelId="{27A01DC9-B26E-4201-BB13-066CA316C79A}" type="pres">
      <dgm:prSet presAssocID="{6A58CCCA-A73A-4E54-84C1-75C6FCD20F14}" presName="horz1" presStyleCnt="0"/>
      <dgm:spPr/>
    </dgm:pt>
    <dgm:pt modelId="{66F7E1EE-4853-4F82-A21B-70C9B32F0F1B}" type="pres">
      <dgm:prSet presAssocID="{6A58CCCA-A73A-4E54-84C1-75C6FCD20F14}" presName="tx1" presStyleLbl="revTx" presStyleIdx="0" presStyleCnt="2"/>
      <dgm:spPr/>
    </dgm:pt>
    <dgm:pt modelId="{1899A748-F8B2-415F-82F8-7FE5A76C7A27}" type="pres">
      <dgm:prSet presAssocID="{6A58CCCA-A73A-4E54-84C1-75C6FCD20F14}" presName="vert1" presStyleCnt="0"/>
      <dgm:spPr/>
    </dgm:pt>
    <dgm:pt modelId="{0B51E883-FF20-48DF-894A-AD4AA5C7DCD1}" type="pres">
      <dgm:prSet presAssocID="{054C3CBA-85AF-4767-BD32-92428D00FCD5}" presName="thickLine" presStyleLbl="alignNode1" presStyleIdx="1" presStyleCnt="2"/>
      <dgm:spPr/>
    </dgm:pt>
    <dgm:pt modelId="{18237C74-1724-47BC-B6D0-FA40E80DD571}" type="pres">
      <dgm:prSet presAssocID="{054C3CBA-85AF-4767-BD32-92428D00FCD5}" presName="horz1" presStyleCnt="0"/>
      <dgm:spPr/>
    </dgm:pt>
    <dgm:pt modelId="{9F2BB7C5-DD80-4AA8-A688-CAD949A7D2D2}" type="pres">
      <dgm:prSet presAssocID="{054C3CBA-85AF-4767-BD32-92428D00FCD5}" presName="tx1" presStyleLbl="revTx" presStyleIdx="1" presStyleCnt="2"/>
      <dgm:spPr/>
    </dgm:pt>
    <dgm:pt modelId="{6A4B69FC-9BAA-405C-AABD-86C910B377E1}" type="pres">
      <dgm:prSet presAssocID="{054C3CBA-85AF-4767-BD32-92428D00FCD5}" presName="vert1" presStyleCnt="0"/>
      <dgm:spPr/>
    </dgm:pt>
  </dgm:ptLst>
  <dgm:cxnLst>
    <dgm:cxn modelId="{E127A423-8E31-4F48-8F84-4AD661DF629F}" srcId="{F80E4563-7289-43CF-8587-D8BCA981CB91}" destId="{6A58CCCA-A73A-4E54-84C1-75C6FCD20F14}" srcOrd="0" destOrd="0" parTransId="{1BC72270-1102-4D3D-BD45-9A5EB2653C0A}" sibTransId="{4D9DDDDC-0382-4E85-B207-ACF094E37FF2}"/>
    <dgm:cxn modelId="{DA897346-C511-40E8-B680-BDD65C86554C}" type="presOf" srcId="{6A58CCCA-A73A-4E54-84C1-75C6FCD20F14}" destId="{66F7E1EE-4853-4F82-A21B-70C9B32F0F1B}" srcOrd="0" destOrd="0" presId="urn:microsoft.com/office/officeart/2008/layout/LinedList"/>
    <dgm:cxn modelId="{2F82D27D-BB37-49A4-8830-0D8766EBD293}" srcId="{F80E4563-7289-43CF-8587-D8BCA981CB91}" destId="{054C3CBA-85AF-4767-BD32-92428D00FCD5}" srcOrd="1" destOrd="0" parTransId="{7A2E2E31-7747-4D4D-B6F7-A3FAA858798B}" sibTransId="{48993933-956E-4864-884E-26386AF5B322}"/>
    <dgm:cxn modelId="{B0F2A2E9-D061-40A1-A555-EB2CA8E4A87F}" type="presOf" srcId="{054C3CBA-85AF-4767-BD32-92428D00FCD5}" destId="{9F2BB7C5-DD80-4AA8-A688-CAD949A7D2D2}" srcOrd="0" destOrd="0" presId="urn:microsoft.com/office/officeart/2008/layout/LinedList"/>
    <dgm:cxn modelId="{784AA8FC-C722-49F1-8229-09B6A5C8C091}" type="presOf" srcId="{F80E4563-7289-43CF-8587-D8BCA981CB91}" destId="{5B806703-8BC9-46AA-8994-79FDCCF24358}" srcOrd="0" destOrd="0" presId="urn:microsoft.com/office/officeart/2008/layout/LinedList"/>
    <dgm:cxn modelId="{F2916FD6-DE82-411A-804D-74D61334EB48}" type="presParOf" srcId="{5B806703-8BC9-46AA-8994-79FDCCF24358}" destId="{AF33D6F5-3D26-4F8C-8CB9-8BAB6AB3FB37}" srcOrd="0" destOrd="0" presId="urn:microsoft.com/office/officeart/2008/layout/LinedList"/>
    <dgm:cxn modelId="{373D0B3F-3C7B-4B37-A324-9534939F6D4A}" type="presParOf" srcId="{5B806703-8BC9-46AA-8994-79FDCCF24358}" destId="{27A01DC9-B26E-4201-BB13-066CA316C79A}" srcOrd="1" destOrd="0" presId="urn:microsoft.com/office/officeart/2008/layout/LinedList"/>
    <dgm:cxn modelId="{D4C3F74A-06C6-4965-B0C9-1E195F32DD3E}" type="presParOf" srcId="{27A01DC9-B26E-4201-BB13-066CA316C79A}" destId="{66F7E1EE-4853-4F82-A21B-70C9B32F0F1B}" srcOrd="0" destOrd="0" presId="urn:microsoft.com/office/officeart/2008/layout/LinedList"/>
    <dgm:cxn modelId="{C315B794-EE0F-43FB-90A9-CB1CEED615FF}" type="presParOf" srcId="{27A01DC9-B26E-4201-BB13-066CA316C79A}" destId="{1899A748-F8B2-415F-82F8-7FE5A76C7A27}" srcOrd="1" destOrd="0" presId="urn:microsoft.com/office/officeart/2008/layout/LinedList"/>
    <dgm:cxn modelId="{D534AD07-06A1-49C1-B324-1423E25A45B7}" type="presParOf" srcId="{5B806703-8BC9-46AA-8994-79FDCCF24358}" destId="{0B51E883-FF20-48DF-894A-AD4AA5C7DCD1}" srcOrd="2" destOrd="0" presId="urn:microsoft.com/office/officeart/2008/layout/LinedList"/>
    <dgm:cxn modelId="{F1682B4C-6EED-43A1-9280-0C9485B58BD9}" type="presParOf" srcId="{5B806703-8BC9-46AA-8994-79FDCCF24358}" destId="{18237C74-1724-47BC-B6D0-FA40E80DD571}" srcOrd="3" destOrd="0" presId="urn:microsoft.com/office/officeart/2008/layout/LinedList"/>
    <dgm:cxn modelId="{5CA457BF-A1DB-467C-A42E-1B1C70669979}" type="presParOf" srcId="{18237C74-1724-47BC-B6D0-FA40E80DD571}" destId="{9F2BB7C5-DD80-4AA8-A688-CAD949A7D2D2}" srcOrd="0" destOrd="0" presId="urn:microsoft.com/office/officeart/2008/layout/LinedList"/>
    <dgm:cxn modelId="{8EFD9136-D583-47A5-A731-ED9A860037A3}" type="presParOf" srcId="{18237C74-1724-47BC-B6D0-FA40E80DD571}" destId="{6A4B69FC-9BAA-405C-AABD-86C910B377E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072ED33-CEC0-4D15-ACF8-BA22F282614A}"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78E68A1-859C-4150-9B44-72C8AD659600}">
      <dgm:prSet/>
      <dgm:spPr/>
      <dgm:t>
        <a:bodyPr/>
        <a:lstStyle/>
        <a:p>
          <a:r>
            <a:rPr lang="en-US" dirty="0"/>
            <a:t>Uses </a:t>
          </a:r>
          <a:r>
            <a:rPr lang="en-US" dirty="0" err="1"/>
            <a:t>xDS</a:t>
          </a:r>
          <a:r>
            <a:rPr lang="en-US" dirty="0"/>
            <a:t> API to fetch dynamic configuration from a control plane.</a:t>
          </a:r>
        </a:p>
      </dgm:t>
    </dgm:pt>
    <dgm:pt modelId="{29BA943B-40C4-4728-AE85-677667EA81CB}" type="parTrans" cxnId="{A311023B-8F06-419F-B992-6898E2163BD4}">
      <dgm:prSet/>
      <dgm:spPr/>
      <dgm:t>
        <a:bodyPr/>
        <a:lstStyle/>
        <a:p>
          <a:endParaRPr lang="en-US"/>
        </a:p>
      </dgm:t>
    </dgm:pt>
    <dgm:pt modelId="{4F4D2299-D7BD-48EB-845A-38B6BBA28BC7}" type="sibTrans" cxnId="{A311023B-8F06-419F-B992-6898E2163BD4}">
      <dgm:prSet/>
      <dgm:spPr/>
      <dgm:t>
        <a:bodyPr/>
        <a:lstStyle/>
        <a:p>
          <a:endParaRPr lang="en-US"/>
        </a:p>
      </dgm:t>
    </dgm:pt>
    <dgm:pt modelId="{AC73C0E4-DC48-4786-9464-7B18A390D349}">
      <dgm:prSet/>
      <dgm:spPr/>
      <dgm:t>
        <a:bodyPr/>
        <a:lstStyle/>
        <a:p>
          <a:r>
            <a:rPr lang="en-US"/>
            <a:t>This dynamic interaction allows Envoy to adapt to changes in real-time without needing to restart.</a:t>
          </a:r>
        </a:p>
      </dgm:t>
    </dgm:pt>
    <dgm:pt modelId="{E8CFABED-B909-416B-BC9F-813A1A5F891C}" type="parTrans" cxnId="{4000DE93-1D49-46EC-B0DA-970B95C35F7C}">
      <dgm:prSet/>
      <dgm:spPr/>
      <dgm:t>
        <a:bodyPr/>
        <a:lstStyle/>
        <a:p>
          <a:endParaRPr lang="en-US"/>
        </a:p>
      </dgm:t>
    </dgm:pt>
    <dgm:pt modelId="{6FE43489-D538-499A-9DCD-7A434638BE78}" type="sibTrans" cxnId="{4000DE93-1D49-46EC-B0DA-970B95C35F7C}">
      <dgm:prSet/>
      <dgm:spPr/>
      <dgm:t>
        <a:bodyPr/>
        <a:lstStyle/>
        <a:p>
          <a:endParaRPr lang="en-US"/>
        </a:p>
      </dgm:t>
    </dgm:pt>
    <dgm:pt modelId="{74209BE6-57B6-42D6-B804-C0E833D5BF87}" type="pres">
      <dgm:prSet presAssocID="{0072ED33-CEC0-4D15-ACF8-BA22F282614A}" presName="vert0" presStyleCnt="0">
        <dgm:presLayoutVars>
          <dgm:dir/>
          <dgm:animOne val="branch"/>
          <dgm:animLvl val="lvl"/>
        </dgm:presLayoutVars>
      </dgm:prSet>
      <dgm:spPr/>
    </dgm:pt>
    <dgm:pt modelId="{6C1D5127-FE04-45FC-922E-C5CD000438C4}" type="pres">
      <dgm:prSet presAssocID="{E78E68A1-859C-4150-9B44-72C8AD659600}" presName="thickLine" presStyleLbl="alignNode1" presStyleIdx="0" presStyleCnt="2"/>
      <dgm:spPr/>
    </dgm:pt>
    <dgm:pt modelId="{A5E5B581-832C-4BAC-8D61-BF82056C50D7}" type="pres">
      <dgm:prSet presAssocID="{E78E68A1-859C-4150-9B44-72C8AD659600}" presName="horz1" presStyleCnt="0"/>
      <dgm:spPr/>
    </dgm:pt>
    <dgm:pt modelId="{6D699661-C036-494C-86B8-5CB911C5BE47}" type="pres">
      <dgm:prSet presAssocID="{E78E68A1-859C-4150-9B44-72C8AD659600}" presName="tx1" presStyleLbl="revTx" presStyleIdx="0" presStyleCnt="2"/>
      <dgm:spPr/>
    </dgm:pt>
    <dgm:pt modelId="{8D1787D7-FE86-4C97-BC0E-6B6F451BA917}" type="pres">
      <dgm:prSet presAssocID="{E78E68A1-859C-4150-9B44-72C8AD659600}" presName="vert1" presStyleCnt="0"/>
      <dgm:spPr/>
    </dgm:pt>
    <dgm:pt modelId="{872952D5-2953-4448-B546-501F95B8A0A4}" type="pres">
      <dgm:prSet presAssocID="{AC73C0E4-DC48-4786-9464-7B18A390D349}" presName="thickLine" presStyleLbl="alignNode1" presStyleIdx="1" presStyleCnt="2"/>
      <dgm:spPr/>
    </dgm:pt>
    <dgm:pt modelId="{3343A3D8-54D8-41A2-A7AD-21132516E12F}" type="pres">
      <dgm:prSet presAssocID="{AC73C0E4-DC48-4786-9464-7B18A390D349}" presName="horz1" presStyleCnt="0"/>
      <dgm:spPr/>
    </dgm:pt>
    <dgm:pt modelId="{D8871C44-D481-41E0-8652-8CFC3C94E4CB}" type="pres">
      <dgm:prSet presAssocID="{AC73C0E4-DC48-4786-9464-7B18A390D349}" presName="tx1" presStyleLbl="revTx" presStyleIdx="1" presStyleCnt="2"/>
      <dgm:spPr/>
    </dgm:pt>
    <dgm:pt modelId="{BC7B5674-E531-442A-B59B-E6D4ED9A034E}" type="pres">
      <dgm:prSet presAssocID="{AC73C0E4-DC48-4786-9464-7B18A390D349}" presName="vert1" presStyleCnt="0"/>
      <dgm:spPr/>
    </dgm:pt>
  </dgm:ptLst>
  <dgm:cxnLst>
    <dgm:cxn modelId="{A311023B-8F06-419F-B992-6898E2163BD4}" srcId="{0072ED33-CEC0-4D15-ACF8-BA22F282614A}" destId="{E78E68A1-859C-4150-9B44-72C8AD659600}" srcOrd="0" destOrd="0" parTransId="{29BA943B-40C4-4728-AE85-677667EA81CB}" sibTransId="{4F4D2299-D7BD-48EB-845A-38B6BBA28BC7}"/>
    <dgm:cxn modelId="{26ADDD4A-68A0-4078-BEA1-29EC46642AD6}" type="presOf" srcId="{AC73C0E4-DC48-4786-9464-7B18A390D349}" destId="{D8871C44-D481-41E0-8652-8CFC3C94E4CB}" srcOrd="0" destOrd="0" presId="urn:microsoft.com/office/officeart/2008/layout/LinedList"/>
    <dgm:cxn modelId="{4000DE93-1D49-46EC-B0DA-970B95C35F7C}" srcId="{0072ED33-CEC0-4D15-ACF8-BA22F282614A}" destId="{AC73C0E4-DC48-4786-9464-7B18A390D349}" srcOrd="1" destOrd="0" parTransId="{E8CFABED-B909-416B-BC9F-813A1A5F891C}" sibTransId="{6FE43489-D538-499A-9DCD-7A434638BE78}"/>
    <dgm:cxn modelId="{950403E3-BC09-4C7A-B8D5-8547597103E1}" type="presOf" srcId="{0072ED33-CEC0-4D15-ACF8-BA22F282614A}" destId="{74209BE6-57B6-42D6-B804-C0E833D5BF87}" srcOrd="0" destOrd="0" presId="urn:microsoft.com/office/officeart/2008/layout/LinedList"/>
    <dgm:cxn modelId="{B1BDE5F5-C44C-49F4-B40B-AEFA14BDB1A0}" type="presOf" srcId="{E78E68A1-859C-4150-9B44-72C8AD659600}" destId="{6D699661-C036-494C-86B8-5CB911C5BE47}" srcOrd="0" destOrd="0" presId="urn:microsoft.com/office/officeart/2008/layout/LinedList"/>
    <dgm:cxn modelId="{57A1EBED-C4D5-4B98-ACB4-F0EE92AB1555}" type="presParOf" srcId="{74209BE6-57B6-42D6-B804-C0E833D5BF87}" destId="{6C1D5127-FE04-45FC-922E-C5CD000438C4}" srcOrd="0" destOrd="0" presId="urn:microsoft.com/office/officeart/2008/layout/LinedList"/>
    <dgm:cxn modelId="{DFDF4D31-5076-4CB5-8CE7-DFBD0218DC5A}" type="presParOf" srcId="{74209BE6-57B6-42D6-B804-C0E833D5BF87}" destId="{A5E5B581-832C-4BAC-8D61-BF82056C50D7}" srcOrd="1" destOrd="0" presId="urn:microsoft.com/office/officeart/2008/layout/LinedList"/>
    <dgm:cxn modelId="{7DBC90E8-4B1E-44F3-AA38-EB7A2FAB090B}" type="presParOf" srcId="{A5E5B581-832C-4BAC-8D61-BF82056C50D7}" destId="{6D699661-C036-494C-86B8-5CB911C5BE47}" srcOrd="0" destOrd="0" presId="urn:microsoft.com/office/officeart/2008/layout/LinedList"/>
    <dgm:cxn modelId="{335FA24A-D3DC-421B-B545-A6A8E563047F}" type="presParOf" srcId="{A5E5B581-832C-4BAC-8D61-BF82056C50D7}" destId="{8D1787D7-FE86-4C97-BC0E-6B6F451BA917}" srcOrd="1" destOrd="0" presId="urn:microsoft.com/office/officeart/2008/layout/LinedList"/>
    <dgm:cxn modelId="{D101D8C7-AED0-4B35-8B3F-8385E5C3766A}" type="presParOf" srcId="{74209BE6-57B6-42D6-B804-C0E833D5BF87}" destId="{872952D5-2953-4448-B546-501F95B8A0A4}" srcOrd="2" destOrd="0" presId="urn:microsoft.com/office/officeart/2008/layout/LinedList"/>
    <dgm:cxn modelId="{A71B3A14-3DFA-4AD5-A22F-D037FBE3D294}" type="presParOf" srcId="{74209BE6-57B6-42D6-B804-C0E833D5BF87}" destId="{3343A3D8-54D8-41A2-A7AD-21132516E12F}" srcOrd="3" destOrd="0" presId="urn:microsoft.com/office/officeart/2008/layout/LinedList"/>
    <dgm:cxn modelId="{47668456-DB82-409C-B458-762882CBF487}" type="presParOf" srcId="{3343A3D8-54D8-41A2-A7AD-21132516E12F}" destId="{D8871C44-D481-41E0-8652-8CFC3C94E4CB}" srcOrd="0" destOrd="0" presId="urn:microsoft.com/office/officeart/2008/layout/LinedList"/>
    <dgm:cxn modelId="{8B985314-F100-4B65-AB65-F875E55B6025}" type="presParOf" srcId="{3343A3D8-54D8-41A2-A7AD-21132516E12F}" destId="{BC7B5674-E531-442A-B59B-E6D4ED9A034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52D9312-F810-43F4-B075-00F9D35028F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991D6C8-57C4-4BCA-AE56-654EE573D6E7}">
      <dgm:prSet/>
      <dgm:spPr/>
      <dgm:t>
        <a:bodyPr/>
        <a:lstStyle/>
        <a:p>
          <a:r>
            <a:rPr lang="en-US"/>
            <a:t>Tools like Istio manage Envoy proxies automatically to:</a:t>
          </a:r>
        </a:p>
      </dgm:t>
    </dgm:pt>
    <dgm:pt modelId="{2C94DC59-D8EA-46A4-B15E-4C44F9815497}" type="parTrans" cxnId="{AF1D355F-E857-4174-9731-B96F73EAD256}">
      <dgm:prSet/>
      <dgm:spPr/>
      <dgm:t>
        <a:bodyPr/>
        <a:lstStyle/>
        <a:p>
          <a:endParaRPr lang="en-US"/>
        </a:p>
      </dgm:t>
    </dgm:pt>
    <dgm:pt modelId="{168C52B7-B601-4149-B0BD-1F0BE56F4055}" type="sibTrans" cxnId="{AF1D355F-E857-4174-9731-B96F73EAD256}">
      <dgm:prSet/>
      <dgm:spPr/>
      <dgm:t>
        <a:bodyPr/>
        <a:lstStyle/>
        <a:p>
          <a:endParaRPr lang="en-US"/>
        </a:p>
      </dgm:t>
    </dgm:pt>
    <dgm:pt modelId="{877B6F14-8DF7-44CA-9EB3-E5EFCA3DB1EC}">
      <dgm:prSet/>
      <dgm:spPr/>
      <dgm:t>
        <a:bodyPr/>
        <a:lstStyle/>
        <a:p>
          <a:r>
            <a:rPr lang="pt-BR"/>
            <a:t>Discover services via Kubernetes APIs.</a:t>
          </a:r>
          <a:endParaRPr lang="en-US"/>
        </a:p>
      </dgm:t>
    </dgm:pt>
    <dgm:pt modelId="{22CFBC43-81F7-4ECD-8D3C-21AA3D844FCA}" type="parTrans" cxnId="{DAD72950-3BAC-4C2A-9006-1D82B9EDE3A5}">
      <dgm:prSet/>
      <dgm:spPr/>
      <dgm:t>
        <a:bodyPr/>
        <a:lstStyle/>
        <a:p>
          <a:endParaRPr lang="en-US"/>
        </a:p>
      </dgm:t>
    </dgm:pt>
    <dgm:pt modelId="{B6D772D8-B409-4457-AAD6-A6B3A2B4DA34}" type="sibTrans" cxnId="{DAD72950-3BAC-4C2A-9006-1D82B9EDE3A5}">
      <dgm:prSet/>
      <dgm:spPr/>
      <dgm:t>
        <a:bodyPr/>
        <a:lstStyle/>
        <a:p>
          <a:endParaRPr lang="en-US"/>
        </a:p>
      </dgm:t>
    </dgm:pt>
    <dgm:pt modelId="{071D6251-34C5-4E73-88EA-E7C360116F97}">
      <dgm:prSet/>
      <dgm:spPr/>
      <dgm:t>
        <a:bodyPr/>
        <a:lstStyle/>
        <a:p>
          <a:r>
            <a:rPr lang="en-US"/>
            <a:t>Handle service-to-service communication by intercepting and routing traffic.</a:t>
          </a:r>
        </a:p>
      </dgm:t>
    </dgm:pt>
    <dgm:pt modelId="{FB8AB076-0A67-4103-B5F0-B5DB904A25F9}" type="parTrans" cxnId="{2BCDA28C-8C48-47A6-BABF-5F95E32090DE}">
      <dgm:prSet/>
      <dgm:spPr/>
      <dgm:t>
        <a:bodyPr/>
        <a:lstStyle/>
        <a:p>
          <a:endParaRPr lang="en-US"/>
        </a:p>
      </dgm:t>
    </dgm:pt>
    <dgm:pt modelId="{D12A3567-5673-403F-AD64-0140B53DB748}" type="sibTrans" cxnId="{2BCDA28C-8C48-47A6-BABF-5F95E32090DE}">
      <dgm:prSet/>
      <dgm:spPr/>
      <dgm:t>
        <a:bodyPr/>
        <a:lstStyle/>
        <a:p>
          <a:endParaRPr lang="en-US"/>
        </a:p>
      </dgm:t>
    </dgm:pt>
    <dgm:pt modelId="{3934F929-79DC-499B-B2E1-073532853922}">
      <dgm:prSet/>
      <dgm:spPr/>
      <dgm:t>
        <a:bodyPr/>
        <a:lstStyle/>
        <a:p>
          <a:r>
            <a:rPr lang="en-US"/>
            <a:t>Provide observability with logs and metrics.</a:t>
          </a:r>
        </a:p>
      </dgm:t>
    </dgm:pt>
    <dgm:pt modelId="{4177ED09-9A06-48C4-939F-ECFF7BF66FF8}" type="parTrans" cxnId="{ED5F0EA7-F797-49F2-9174-F761CD3C79E5}">
      <dgm:prSet/>
      <dgm:spPr/>
      <dgm:t>
        <a:bodyPr/>
        <a:lstStyle/>
        <a:p>
          <a:endParaRPr lang="en-US"/>
        </a:p>
      </dgm:t>
    </dgm:pt>
    <dgm:pt modelId="{730D4001-EBEA-470B-A6FB-39E63CC8DA78}" type="sibTrans" cxnId="{ED5F0EA7-F797-49F2-9174-F761CD3C79E5}">
      <dgm:prSet/>
      <dgm:spPr/>
      <dgm:t>
        <a:bodyPr/>
        <a:lstStyle/>
        <a:p>
          <a:endParaRPr lang="en-US"/>
        </a:p>
      </dgm:t>
    </dgm:pt>
    <dgm:pt modelId="{CF808F51-E7C0-434D-976E-FA76796387A4}">
      <dgm:prSet/>
      <dgm:spPr/>
      <dgm:t>
        <a:bodyPr/>
        <a:lstStyle/>
        <a:p>
          <a:r>
            <a:rPr lang="en-US"/>
            <a:t>Enforce policies and apply security features like mTLS.</a:t>
          </a:r>
        </a:p>
      </dgm:t>
    </dgm:pt>
    <dgm:pt modelId="{04A350BD-5DED-407A-A2EB-797A5BFCFD81}" type="parTrans" cxnId="{52516960-8C97-4F20-94F0-D95007FB6632}">
      <dgm:prSet/>
      <dgm:spPr/>
      <dgm:t>
        <a:bodyPr/>
        <a:lstStyle/>
        <a:p>
          <a:endParaRPr lang="en-US"/>
        </a:p>
      </dgm:t>
    </dgm:pt>
    <dgm:pt modelId="{566FB5DE-D9A9-4F4A-B1C3-4313EE69FBBD}" type="sibTrans" cxnId="{52516960-8C97-4F20-94F0-D95007FB6632}">
      <dgm:prSet/>
      <dgm:spPr/>
      <dgm:t>
        <a:bodyPr/>
        <a:lstStyle/>
        <a:p>
          <a:endParaRPr lang="en-US"/>
        </a:p>
      </dgm:t>
    </dgm:pt>
    <dgm:pt modelId="{EE968EEF-8CB4-447E-BD26-D8768361CC75}" type="pres">
      <dgm:prSet presAssocID="{852D9312-F810-43F4-B075-00F9D35028FB}" presName="linear" presStyleCnt="0">
        <dgm:presLayoutVars>
          <dgm:animLvl val="lvl"/>
          <dgm:resizeHandles val="exact"/>
        </dgm:presLayoutVars>
      </dgm:prSet>
      <dgm:spPr/>
    </dgm:pt>
    <dgm:pt modelId="{A924C44D-C36E-42F4-808B-3A1FCB437EB4}" type="pres">
      <dgm:prSet presAssocID="{A991D6C8-57C4-4BCA-AE56-654EE573D6E7}" presName="parentText" presStyleLbl="node1" presStyleIdx="0" presStyleCnt="1">
        <dgm:presLayoutVars>
          <dgm:chMax val="0"/>
          <dgm:bulletEnabled val="1"/>
        </dgm:presLayoutVars>
      </dgm:prSet>
      <dgm:spPr/>
    </dgm:pt>
    <dgm:pt modelId="{261853C3-DD51-4EF2-A2FB-203B790F76FE}" type="pres">
      <dgm:prSet presAssocID="{A991D6C8-57C4-4BCA-AE56-654EE573D6E7}" presName="childText" presStyleLbl="revTx" presStyleIdx="0" presStyleCnt="1">
        <dgm:presLayoutVars>
          <dgm:bulletEnabled val="1"/>
        </dgm:presLayoutVars>
      </dgm:prSet>
      <dgm:spPr/>
    </dgm:pt>
  </dgm:ptLst>
  <dgm:cxnLst>
    <dgm:cxn modelId="{6428A104-B494-4C9C-9263-B7E567D069BF}" type="presOf" srcId="{A991D6C8-57C4-4BCA-AE56-654EE573D6E7}" destId="{A924C44D-C36E-42F4-808B-3A1FCB437EB4}" srcOrd="0" destOrd="0" presId="urn:microsoft.com/office/officeart/2005/8/layout/vList2"/>
    <dgm:cxn modelId="{C7CCF319-1E65-49DA-BC22-25C8ED36EB3C}" type="presOf" srcId="{071D6251-34C5-4E73-88EA-E7C360116F97}" destId="{261853C3-DD51-4EF2-A2FB-203B790F76FE}" srcOrd="0" destOrd="1" presId="urn:microsoft.com/office/officeart/2005/8/layout/vList2"/>
    <dgm:cxn modelId="{AF1D355F-E857-4174-9731-B96F73EAD256}" srcId="{852D9312-F810-43F4-B075-00F9D35028FB}" destId="{A991D6C8-57C4-4BCA-AE56-654EE573D6E7}" srcOrd="0" destOrd="0" parTransId="{2C94DC59-D8EA-46A4-B15E-4C44F9815497}" sibTransId="{168C52B7-B601-4149-B0BD-1F0BE56F4055}"/>
    <dgm:cxn modelId="{52516960-8C97-4F20-94F0-D95007FB6632}" srcId="{A991D6C8-57C4-4BCA-AE56-654EE573D6E7}" destId="{CF808F51-E7C0-434D-976E-FA76796387A4}" srcOrd="3" destOrd="0" parTransId="{04A350BD-5DED-407A-A2EB-797A5BFCFD81}" sibTransId="{566FB5DE-D9A9-4F4A-B1C3-4313EE69FBBD}"/>
    <dgm:cxn modelId="{DAD72950-3BAC-4C2A-9006-1D82B9EDE3A5}" srcId="{A991D6C8-57C4-4BCA-AE56-654EE573D6E7}" destId="{877B6F14-8DF7-44CA-9EB3-E5EFCA3DB1EC}" srcOrd="0" destOrd="0" parTransId="{22CFBC43-81F7-4ECD-8D3C-21AA3D844FCA}" sibTransId="{B6D772D8-B409-4457-AAD6-A6B3A2B4DA34}"/>
    <dgm:cxn modelId="{3DBCBA7B-5847-4584-8183-DF748199CC31}" type="presOf" srcId="{3934F929-79DC-499B-B2E1-073532853922}" destId="{261853C3-DD51-4EF2-A2FB-203B790F76FE}" srcOrd="0" destOrd="2" presId="urn:microsoft.com/office/officeart/2005/8/layout/vList2"/>
    <dgm:cxn modelId="{12BFAE85-7E7C-479F-AC21-A20B4A8DFD48}" type="presOf" srcId="{CF808F51-E7C0-434D-976E-FA76796387A4}" destId="{261853C3-DD51-4EF2-A2FB-203B790F76FE}" srcOrd="0" destOrd="3" presId="urn:microsoft.com/office/officeart/2005/8/layout/vList2"/>
    <dgm:cxn modelId="{2BCDA28C-8C48-47A6-BABF-5F95E32090DE}" srcId="{A991D6C8-57C4-4BCA-AE56-654EE573D6E7}" destId="{071D6251-34C5-4E73-88EA-E7C360116F97}" srcOrd="1" destOrd="0" parTransId="{FB8AB076-0A67-4103-B5F0-B5DB904A25F9}" sibTransId="{D12A3567-5673-403F-AD64-0140B53DB748}"/>
    <dgm:cxn modelId="{ED5F0EA7-F797-49F2-9174-F761CD3C79E5}" srcId="{A991D6C8-57C4-4BCA-AE56-654EE573D6E7}" destId="{3934F929-79DC-499B-B2E1-073532853922}" srcOrd="2" destOrd="0" parTransId="{4177ED09-9A06-48C4-939F-ECFF7BF66FF8}" sibTransId="{730D4001-EBEA-470B-A6FB-39E63CC8DA78}"/>
    <dgm:cxn modelId="{057C90B1-7184-4249-B843-9FD51D3C2893}" type="presOf" srcId="{877B6F14-8DF7-44CA-9EB3-E5EFCA3DB1EC}" destId="{261853C3-DD51-4EF2-A2FB-203B790F76FE}" srcOrd="0" destOrd="0" presId="urn:microsoft.com/office/officeart/2005/8/layout/vList2"/>
    <dgm:cxn modelId="{4D2952FE-5F2F-457C-B9A5-44A6E2128423}" type="presOf" srcId="{852D9312-F810-43F4-B075-00F9D35028FB}" destId="{EE968EEF-8CB4-447E-BD26-D8768361CC75}" srcOrd="0" destOrd="0" presId="urn:microsoft.com/office/officeart/2005/8/layout/vList2"/>
    <dgm:cxn modelId="{930EC3F7-052E-4E23-80B5-7B623B01D926}" type="presParOf" srcId="{EE968EEF-8CB4-447E-BD26-D8768361CC75}" destId="{A924C44D-C36E-42F4-808B-3A1FCB437EB4}" srcOrd="0" destOrd="0" presId="urn:microsoft.com/office/officeart/2005/8/layout/vList2"/>
    <dgm:cxn modelId="{34264841-1C52-4B3B-94EE-25DD46C25B3D}" type="presParOf" srcId="{EE968EEF-8CB4-447E-BD26-D8768361CC75}" destId="{261853C3-DD51-4EF2-A2FB-203B790F76F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743A95-BBAD-44E8-866E-9F99555CB635}"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C7844F6C-511B-4D28-817E-329B03EA0DC3}">
      <dgm:prSet/>
      <dgm:spPr/>
      <dgm:t>
        <a:bodyPr/>
        <a:lstStyle/>
        <a:p>
          <a:r>
            <a:rPr lang="en-US" dirty="0"/>
            <a:t>Forward Proxy</a:t>
          </a:r>
        </a:p>
      </dgm:t>
    </dgm:pt>
    <dgm:pt modelId="{F62FE29B-5E8D-4956-980D-2E40900985E3}" type="parTrans" cxnId="{DDCB3720-5C91-4752-960D-C4530BEBB189}">
      <dgm:prSet/>
      <dgm:spPr/>
      <dgm:t>
        <a:bodyPr/>
        <a:lstStyle/>
        <a:p>
          <a:endParaRPr lang="en-US"/>
        </a:p>
      </dgm:t>
    </dgm:pt>
    <dgm:pt modelId="{CFC398E4-6A0F-4BD3-96A5-137B19CAAEDB}" type="sibTrans" cxnId="{DDCB3720-5C91-4752-960D-C4530BEBB189}">
      <dgm:prSet/>
      <dgm:spPr/>
      <dgm:t>
        <a:bodyPr/>
        <a:lstStyle/>
        <a:p>
          <a:endParaRPr lang="en-US"/>
        </a:p>
      </dgm:t>
    </dgm:pt>
    <dgm:pt modelId="{D309E973-4DA1-45FC-B30E-1E49BE56824E}">
      <dgm:prSet/>
      <dgm:spPr/>
      <dgm:t>
        <a:bodyPr/>
        <a:lstStyle/>
        <a:p>
          <a:r>
            <a:rPr lang="en-US" dirty="0"/>
            <a:t>Edge Proxy</a:t>
          </a:r>
        </a:p>
      </dgm:t>
    </dgm:pt>
    <dgm:pt modelId="{74FB9F80-8DA8-4095-9716-8167788A5987}" type="parTrans" cxnId="{46EC0D48-34BF-43B6-A8E8-8E6D69DA90B9}">
      <dgm:prSet/>
      <dgm:spPr/>
      <dgm:t>
        <a:bodyPr/>
        <a:lstStyle/>
        <a:p>
          <a:endParaRPr lang="en-US"/>
        </a:p>
      </dgm:t>
    </dgm:pt>
    <dgm:pt modelId="{C6C6896F-E81D-4B22-AB55-5740E2F7B9DB}" type="sibTrans" cxnId="{46EC0D48-34BF-43B6-A8E8-8E6D69DA90B9}">
      <dgm:prSet/>
      <dgm:spPr/>
      <dgm:t>
        <a:bodyPr/>
        <a:lstStyle/>
        <a:p>
          <a:endParaRPr lang="en-US"/>
        </a:p>
      </dgm:t>
    </dgm:pt>
    <dgm:pt modelId="{36CA6312-4F39-42D5-8134-59D6B5FDAB15}">
      <dgm:prSet/>
      <dgm:spPr/>
      <dgm:t>
        <a:bodyPr/>
        <a:lstStyle/>
        <a:p>
          <a:r>
            <a:rPr lang="en-US" dirty="0"/>
            <a:t>Sidecar Proxy</a:t>
          </a:r>
        </a:p>
      </dgm:t>
    </dgm:pt>
    <dgm:pt modelId="{8BF28355-BDA1-4D18-899E-2FB2B0CF98E2}" type="parTrans" cxnId="{7516094E-EEB2-4342-81D8-43B789BDF435}">
      <dgm:prSet/>
      <dgm:spPr/>
      <dgm:t>
        <a:bodyPr/>
        <a:lstStyle/>
        <a:p>
          <a:endParaRPr lang="en-US"/>
        </a:p>
      </dgm:t>
    </dgm:pt>
    <dgm:pt modelId="{DF06D28D-01F5-4B14-9198-20FC2E07E1E6}" type="sibTrans" cxnId="{7516094E-EEB2-4342-81D8-43B789BDF435}">
      <dgm:prSet/>
      <dgm:spPr/>
      <dgm:t>
        <a:bodyPr/>
        <a:lstStyle/>
        <a:p>
          <a:endParaRPr lang="en-US"/>
        </a:p>
      </dgm:t>
    </dgm:pt>
    <dgm:pt modelId="{6FFAD7DD-5F09-4DD8-BE9A-6BAC69E4E9D1}" type="pres">
      <dgm:prSet presAssocID="{D2743A95-BBAD-44E8-866E-9F99555CB635}" presName="root" presStyleCnt="0">
        <dgm:presLayoutVars>
          <dgm:dir/>
          <dgm:resizeHandles val="exact"/>
        </dgm:presLayoutVars>
      </dgm:prSet>
      <dgm:spPr/>
    </dgm:pt>
    <dgm:pt modelId="{DE08A35F-2D58-4FBD-98B6-ECF1AFB19683}" type="pres">
      <dgm:prSet presAssocID="{D2743A95-BBAD-44E8-866E-9F99555CB635}" presName="container" presStyleCnt="0">
        <dgm:presLayoutVars>
          <dgm:dir/>
          <dgm:resizeHandles val="exact"/>
        </dgm:presLayoutVars>
      </dgm:prSet>
      <dgm:spPr/>
    </dgm:pt>
    <dgm:pt modelId="{A469226D-3241-4541-9797-36F1340D6FAB}" type="pres">
      <dgm:prSet presAssocID="{C7844F6C-511B-4D28-817E-329B03EA0DC3}" presName="compNode" presStyleCnt="0"/>
      <dgm:spPr/>
    </dgm:pt>
    <dgm:pt modelId="{3ADEF923-1B3A-4B98-BB08-9389C97440BE}" type="pres">
      <dgm:prSet presAssocID="{C7844F6C-511B-4D28-817E-329B03EA0DC3}" presName="iconBgRect" presStyleLbl="bgShp" presStyleIdx="0" presStyleCnt="3"/>
      <dgm:spPr/>
    </dgm:pt>
    <dgm:pt modelId="{3760E8EC-375B-4513-B00F-C55420281CC3}" type="pres">
      <dgm:prSet presAssocID="{C7844F6C-511B-4D28-817E-329B03EA0D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DE122546-7636-44B0-951F-F8F545A660B8}" type="pres">
      <dgm:prSet presAssocID="{C7844F6C-511B-4D28-817E-329B03EA0DC3}" presName="spaceRect" presStyleCnt="0"/>
      <dgm:spPr/>
    </dgm:pt>
    <dgm:pt modelId="{19BC981F-AB75-43F5-AA84-D98D9648E1F1}" type="pres">
      <dgm:prSet presAssocID="{C7844F6C-511B-4D28-817E-329B03EA0DC3}" presName="textRect" presStyleLbl="revTx" presStyleIdx="0" presStyleCnt="3">
        <dgm:presLayoutVars>
          <dgm:chMax val="1"/>
          <dgm:chPref val="1"/>
        </dgm:presLayoutVars>
      </dgm:prSet>
      <dgm:spPr/>
    </dgm:pt>
    <dgm:pt modelId="{A3F28DC0-85ED-41FC-B0FA-E687D11843C2}" type="pres">
      <dgm:prSet presAssocID="{CFC398E4-6A0F-4BD3-96A5-137B19CAAEDB}" presName="sibTrans" presStyleLbl="sibTrans2D1" presStyleIdx="0" presStyleCnt="0"/>
      <dgm:spPr/>
    </dgm:pt>
    <dgm:pt modelId="{DFAC7A3F-965A-4E67-9FE9-4177986B9E97}" type="pres">
      <dgm:prSet presAssocID="{D309E973-4DA1-45FC-B30E-1E49BE56824E}" presName="compNode" presStyleCnt="0"/>
      <dgm:spPr/>
    </dgm:pt>
    <dgm:pt modelId="{C51F13CD-9A4C-481F-BE55-D21E07F63DFD}" type="pres">
      <dgm:prSet presAssocID="{D309E973-4DA1-45FC-B30E-1E49BE56824E}" presName="iconBgRect" presStyleLbl="bgShp" presStyleIdx="1" presStyleCnt="3"/>
      <dgm:spPr/>
    </dgm:pt>
    <dgm:pt modelId="{41BDAD38-3975-483C-A258-7C10DE50EA81}" type="pres">
      <dgm:prSet presAssocID="{D309E973-4DA1-45FC-B30E-1E49BE56824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3D631CB2-165A-4046-94A5-4D628C325D4E}" type="pres">
      <dgm:prSet presAssocID="{D309E973-4DA1-45FC-B30E-1E49BE56824E}" presName="spaceRect" presStyleCnt="0"/>
      <dgm:spPr/>
    </dgm:pt>
    <dgm:pt modelId="{E0BD32C6-C718-4F91-B3D4-DA4DBF875F00}" type="pres">
      <dgm:prSet presAssocID="{D309E973-4DA1-45FC-B30E-1E49BE56824E}" presName="textRect" presStyleLbl="revTx" presStyleIdx="1" presStyleCnt="3">
        <dgm:presLayoutVars>
          <dgm:chMax val="1"/>
          <dgm:chPref val="1"/>
        </dgm:presLayoutVars>
      </dgm:prSet>
      <dgm:spPr/>
    </dgm:pt>
    <dgm:pt modelId="{58261F25-337B-40E0-84C9-062E541AF30E}" type="pres">
      <dgm:prSet presAssocID="{C6C6896F-E81D-4B22-AB55-5740E2F7B9DB}" presName="sibTrans" presStyleLbl="sibTrans2D1" presStyleIdx="0" presStyleCnt="0"/>
      <dgm:spPr/>
    </dgm:pt>
    <dgm:pt modelId="{68DBF07C-A296-49FE-9F4C-C3E232BD9674}" type="pres">
      <dgm:prSet presAssocID="{36CA6312-4F39-42D5-8134-59D6B5FDAB15}" presName="compNode" presStyleCnt="0"/>
      <dgm:spPr/>
    </dgm:pt>
    <dgm:pt modelId="{28E84E42-17BF-4F75-AF5B-04331268126E}" type="pres">
      <dgm:prSet presAssocID="{36CA6312-4F39-42D5-8134-59D6B5FDAB15}" presName="iconBgRect" presStyleLbl="bgShp" presStyleIdx="2" presStyleCnt="3"/>
      <dgm:spPr/>
    </dgm:pt>
    <dgm:pt modelId="{42A62C80-0CBB-4674-91C2-6167ADFDA374}" type="pres">
      <dgm:prSet presAssocID="{36CA6312-4F39-42D5-8134-59D6B5FDAB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E6A6484E-C904-4CA1-82D2-5FC00647EE54}" type="pres">
      <dgm:prSet presAssocID="{36CA6312-4F39-42D5-8134-59D6B5FDAB15}" presName="spaceRect" presStyleCnt="0"/>
      <dgm:spPr/>
    </dgm:pt>
    <dgm:pt modelId="{22019EAE-6584-4E29-92E1-A3B6813461BC}" type="pres">
      <dgm:prSet presAssocID="{36CA6312-4F39-42D5-8134-59D6B5FDAB15}" presName="textRect" presStyleLbl="revTx" presStyleIdx="2" presStyleCnt="3">
        <dgm:presLayoutVars>
          <dgm:chMax val="1"/>
          <dgm:chPref val="1"/>
        </dgm:presLayoutVars>
      </dgm:prSet>
      <dgm:spPr/>
    </dgm:pt>
  </dgm:ptLst>
  <dgm:cxnLst>
    <dgm:cxn modelId="{6DF12305-0CD6-44FD-881C-F965244A0345}" type="presOf" srcId="{D309E973-4DA1-45FC-B30E-1E49BE56824E}" destId="{E0BD32C6-C718-4F91-B3D4-DA4DBF875F00}" srcOrd="0" destOrd="0" presId="urn:microsoft.com/office/officeart/2018/2/layout/IconCircleList"/>
    <dgm:cxn modelId="{DDCB3720-5C91-4752-960D-C4530BEBB189}" srcId="{D2743A95-BBAD-44E8-866E-9F99555CB635}" destId="{C7844F6C-511B-4D28-817E-329B03EA0DC3}" srcOrd="0" destOrd="0" parTransId="{F62FE29B-5E8D-4956-980D-2E40900985E3}" sibTransId="{CFC398E4-6A0F-4BD3-96A5-137B19CAAEDB}"/>
    <dgm:cxn modelId="{D26B9920-A638-4C32-BC8F-D8375E2CF5F9}" type="presOf" srcId="{C7844F6C-511B-4D28-817E-329B03EA0DC3}" destId="{19BC981F-AB75-43F5-AA84-D98D9648E1F1}" srcOrd="0" destOrd="0" presId="urn:microsoft.com/office/officeart/2018/2/layout/IconCircleList"/>
    <dgm:cxn modelId="{CBB25340-6CDF-4E2C-B0DD-EBAA323F7344}" type="presOf" srcId="{C6C6896F-E81D-4B22-AB55-5740E2F7B9DB}" destId="{58261F25-337B-40E0-84C9-062E541AF30E}" srcOrd="0" destOrd="0" presId="urn:microsoft.com/office/officeart/2018/2/layout/IconCircleList"/>
    <dgm:cxn modelId="{46EC0D48-34BF-43B6-A8E8-8E6D69DA90B9}" srcId="{D2743A95-BBAD-44E8-866E-9F99555CB635}" destId="{D309E973-4DA1-45FC-B30E-1E49BE56824E}" srcOrd="1" destOrd="0" parTransId="{74FB9F80-8DA8-4095-9716-8167788A5987}" sibTransId="{C6C6896F-E81D-4B22-AB55-5740E2F7B9DB}"/>
    <dgm:cxn modelId="{7516094E-EEB2-4342-81D8-43B789BDF435}" srcId="{D2743A95-BBAD-44E8-866E-9F99555CB635}" destId="{36CA6312-4F39-42D5-8134-59D6B5FDAB15}" srcOrd="2" destOrd="0" parTransId="{8BF28355-BDA1-4D18-899E-2FB2B0CF98E2}" sibTransId="{DF06D28D-01F5-4B14-9198-20FC2E07E1E6}"/>
    <dgm:cxn modelId="{03DCCB90-842A-4FC9-861B-0AD47E29371D}" type="presOf" srcId="{CFC398E4-6A0F-4BD3-96A5-137B19CAAEDB}" destId="{A3F28DC0-85ED-41FC-B0FA-E687D11843C2}" srcOrd="0" destOrd="0" presId="urn:microsoft.com/office/officeart/2018/2/layout/IconCircleList"/>
    <dgm:cxn modelId="{24AE72A7-D77B-4DD9-BD6B-9C35736C794C}" type="presOf" srcId="{36CA6312-4F39-42D5-8134-59D6B5FDAB15}" destId="{22019EAE-6584-4E29-92E1-A3B6813461BC}" srcOrd="0" destOrd="0" presId="urn:microsoft.com/office/officeart/2018/2/layout/IconCircleList"/>
    <dgm:cxn modelId="{5B93DCAF-B053-4FF0-BE0D-A4A9EE7F7A87}" type="presOf" srcId="{D2743A95-BBAD-44E8-866E-9F99555CB635}" destId="{6FFAD7DD-5F09-4DD8-BE9A-6BAC69E4E9D1}" srcOrd="0" destOrd="0" presId="urn:microsoft.com/office/officeart/2018/2/layout/IconCircleList"/>
    <dgm:cxn modelId="{9A4DB2FA-3ED5-414E-B947-65C7C999A906}" type="presParOf" srcId="{6FFAD7DD-5F09-4DD8-BE9A-6BAC69E4E9D1}" destId="{DE08A35F-2D58-4FBD-98B6-ECF1AFB19683}" srcOrd="0" destOrd="0" presId="urn:microsoft.com/office/officeart/2018/2/layout/IconCircleList"/>
    <dgm:cxn modelId="{69F00C0D-9EAB-48CF-89C5-CACF8D85FFE1}" type="presParOf" srcId="{DE08A35F-2D58-4FBD-98B6-ECF1AFB19683}" destId="{A469226D-3241-4541-9797-36F1340D6FAB}" srcOrd="0" destOrd="0" presId="urn:microsoft.com/office/officeart/2018/2/layout/IconCircleList"/>
    <dgm:cxn modelId="{4CC570C2-C534-4989-9C65-74B387ED24E7}" type="presParOf" srcId="{A469226D-3241-4541-9797-36F1340D6FAB}" destId="{3ADEF923-1B3A-4B98-BB08-9389C97440BE}" srcOrd="0" destOrd="0" presId="urn:microsoft.com/office/officeart/2018/2/layout/IconCircleList"/>
    <dgm:cxn modelId="{8DC27356-8A2F-42CD-92BB-02558379F8CB}" type="presParOf" srcId="{A469226D-3241-4541-9797-36F1340D6FAB}" destId="{3760E8EC-375B-4513-B00F-C55420281CC3}" srcOrd="1" destOrd="0" presId="urn:microsoft.com/office/officeart/2018/2/layout/IconCircleList"/>
    <dgm:cxn modelId="{F45BF1E4-526A-421B-8B6F-686E531D9298}" type="presParOf" srcId="{A469226D-3241-4541-9797-36F1340D6FAB}" destId="{DE122546-7636-44B0-951F-F8F545A660B8}" srcOrd="2" destOrd="0" presId="urn:microsoft.com/office/officeart/2018/2/layout/IconCircleList"/>
    <dgm:cxn modelId="{E2858C08-C98B-4B08-8FDA-D843906BAEE2}" type="presParOf" srcId="{A469226D-3241-4541-9797-36F1340D6FAB}" destId="{19BC981F-AB75-43F5-AA84-D98D9648E1F1}" srcOrd="3" destOrd="0" presId="urn:microsoft.com/office/officeart/2018/2/layout/IconCircleList"/>
    <dgm:cxn modelId="{B8F89202-35C7-4170-B559-8B7BC020F904}" type="presParOf" srcId="{DE08A35F-2D58-4FBD-98B6-ECF1AFB19683}" destId="{A3F28DC0-85ED-41FC-B0FA-E687D11843C2}" srcOrd="1" destOrd="0" presId="urn:microsoft.com/office/officeart/2018/2/layout/IconCircleList"/>
    <dgm:cxn modelId="{FD512CD3-585D-4BED-8AE7-126F96DE28DE}" type="presParOf" srcId="{DE08A35F-2D58-4FBD-98B6-ECF1AFB19683}" destId="{DFAC7A3F-965A-4E67-9FE9-4177986B9E97}" srcOrd="2" destOrd="0" presId="urn:microsoft.com/office/officeart/2018/2/layout/IconCircleList"/>
    <dgm:cxn modelId="{0ADBA39C-D33D-4301-8733-4C7C7FA568AA}" type="presParOf" srcId="{DFAC7A3F-965A-4E67-9FE9-4177986B9E97}" destId="{C51F13CD-9A4C-481F-BE55-D21E07F63DFD}" srcOrd="0" destOrd="0" presId="urn:microsoft.com/office/officeart/2018/2/layout/IconCircleList"/>
    <dgm:cxn modelId="{3DB39BE1-CC1E-44E6-BFFD-003A743CFCEE}" type="presParOf" srcId="{DFAC7A3F-965A-4E67-9FE9-4177986B9E97}" destId="{41BDAD38-3975-483C-A258-7C10DE50EA81}" srcOrd="1" destOrd="0" presId="urn:microsoft.com/office/officeart/2018/2/layout/IconCircleList"/>
    <dgm:cxn modelId="{C621181D-08DE-4C3B-9E0F-616FA63A6864}" type="presParOf" srcId="{DFAC7A3F-965A-4E67-9FE9-4177986B9E97}" destId="{3D631CB2-165A-4046-94A5-4D628C325D4E}" srcOrd="2" destOrd="0" presId="urn:microsoft.com/office/officeart/2018/2/layout/IconCircleList"/>
    <dgm:cxn modelId="{85B06D4B-E061-4E32-AA8F-DEDF76A988E8}" type="presParOf" srcId="{DFAC7A3F-965A-4E67-9FE9-4177986B9E97}" destId="{E0BD32C6-C718-4F91-B3D4-DA4DBF875F00}" srcOrd="3" destOrd="0" presId="urn:microsoft.com/office/officeart/2018/2/layout/IconCircleList"/>
    <dgm:cxn modelId="{1324B2CD-7438-4DC0-A077-96D23382F9AC}" type="presParOf" srcId="{DE08A35F-2D58-4FBD-98B6-ECF1AFB19683}" destId="{58261F25-337B-40E0-84C9-062E541AF30E}" srcOrd="3" destOrd="0" presId="urn:microsoft.com/office/officeart/2018/2/layout/IconCircleList"/>
    <dgm:cxn modelId="{87DB06CB-EAAC-4B27-B9A6-24286591EE1B}" type="presParOf" srcId="{DE08A35F-2D58-4FBD-98B6-ECF1AFB19683}" destId="{68DBF07C-A296-49FE-9F4C-C3E232BD9674}" srcOrd="4" destOrd="0" presId="urn:microsoft.com/office/officeart/2018/2/layout/IconCircleList"/>
    <dgm:cxn modelId="{541C5AD2-AE7B-49D3-B976-B39C1D0E935A}" type="presParOf" srcId="{68DBF07C-A296-49FE-9F4C-C3E232BD9674}" destId="{28E84E42-17BF-4F75-AF5B-04331268126E}" srcOrd="0" destOrd="0" presId="urn:microsoft.com/office/officeart/2018/2/layout/IconCircleList"/>
    <dgm:cxn modelId="{5416D1F6-845C-4D0D-9E4B-D62A49829B0A}" type="presParOf" srcId="{68DBF07C-A296-49FE-9F4C-C3E232BD9674}" destId="{42A62C80-0CBB-4674-91C2-6167ADFDA374}" srcOrd="1" destOrd="0" presId="urn:microsoft.com/office/officeart/2018/2/layout/IconCircleList"/>
    <dgm:cxn modelId="{9029D03F-487F-40B9-8B21-A207B51FC8E8}" type="presParOf" srcId="{68DBF07C-A296-49FE-9F4C-C3E232BD9674}" destId="{E6A6484E-C904-4CA1-82D2-5FC00647EE54}" srcOrd="2" destOrd="0" presId="urn:microsoft.com/office/officeart/2018/2/layout/IconCircleList"/>
    <dgm:cxn modelId="{CB764BF5-ECCC-45F6-AAD8-BEF63F4FF936}" type="presParOf" srcId="{68DBF07C-A296-49FE-9F4C-C3E232BD9674}" destId="{22019EAE-6584-4E29-92E1-A3B6813461BC}"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60EDAE-25F2-4C76-8B8C-95F82854699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CFB8AF1-4BB3-47C8-A30C-ECBF8D36A15F}">
      <dgm:prSet/>
      <dgm:spPr/>
      <dgm:t>
        <a:bodyPr/>
        <a:lstStyle/>
        <a:p>
          <a:r>
            <a:rPr lang="en-US"/>
            <a:t>Round-Robin</a:t>
          </a:r>
        </a:p>
      </dgm:t>
    </dgm:pt>
    <dgm:pt modelId="{E50D9919-9209-49C1-AFB7-AB3298A6A485}" type="parTrans" cxnId="{4DB3CADC-9498-44AA-86E2-1D4F54B9A884}">
      <dgm:prSet/>
      <dgm:spPr/>
      <dgm:t>
        <a:bodyPr/>
        <a:lstStyle/>
        <a:p>
          <a:endParaRPr lang="en-US"/>
        </a:p>
      </dgm:t>
    </dgm:pt>
    <dgm:pt modelId="{396404E0-FB24-4F5B-9B63-31A1E4546657}" type="sibTrans" cxnId="{4DB3CADC-9498-44AA-86E2-1D4F54B9A884}">
      <dgm:prSet/>
      <dgm:spPr/>
      <dgm:t>
        <a:bodyPr/>
        <a:lstStyle/>
        <a:p>
          <a:endParaRPr lang="en-US"/>
        </a:p>
      </dgm:t>
    </dgm:pt>
    <dgm:pt modelId="{6DDDF6CD-B3B9-41FD-A25A-28EB603299FF}">
      <dgm:prSet/>
      <dgm:spPr/>
      <dgm:t>
        <a:bodyPr/>
        <a:lstStyle/>
        <a:p>
          <a:r>
            <a:rPr lang="en-US"/>
            <a:t>Least-Request</a:t>
          </a:r>
        </a:p>
      </dgm:t>
    </dgm:pt>
    <dgm:pt modelId="{DB7D74BE-463A-41DA-ABF3-4917953DEE1B}" type="parTrans" cxnId="{4D19C70D-A5EC-4688-B6A1-7F187E255CDE}">
      <dgm:prSet/>
      <dgm:spPr/>
      <dgm:t>
        <a:bodyPr/>
        <a:lstStyle/>
        <a:p>
          <a:endParaRPr lang="en-US"/>
        </a:p>
      </dgm:t>
    </dgm:pt>
    <dgm:pt modelId="{E4F39DEC-A1B3-4072-8434-AB95816F597D}" type="sibTrans" cxnId="{4D19C70D-A5EC-4688-B6A1-7F187E255CDE}">
      <dgm:prSet/>
      <dgm:spPr/>
      <dgm:t>
        <a:bodyPr/>
        <a:lstStyle/>
        <a:p>
          <a:endParaRPr lang="en-US"/>
        </a:p>
      </dgm:t>
    </dgm:pt>
    <dgm:pt modelId="{37ADEA3F-56B4-4995-85E0-8FCCDCC087EB}">
      <dgm:prSet/>
      <dgm:spPr/>
      <dgm:t>
        <a:bodyPr/>
        <a:lstStyle/>
        <a:p>
          <a:r>
            <a:rPr lang="en-US"/>
            <a:t>Random</a:t>
          </a:r>
        </a:p>
      </dgm:t>
    </dgm:pt>
    <dgm:pt modelId="{F5EB477A-505B-41A7-B6C3-43A1C0AF07AE}" type="parTrans" cxnId="{F8C219A5-4F52-4F29-991E-83F037AA740F}">
      <dgm:prSet/>
      <dgm:spPr/>
      <dgm:t>
        <a:bodyPr/>
        <a:lstStyle/>
        <a:p>
          <a:endParaRPr lang="en-US"/>
        </a:p>
      </dgm:t>
    </dgm:pt>
    <dgm:pt modelId="{3632512B-097E-4015-9EB5-14E0EAFB02A3}" type="sibTrans" cxnId="{F8C219A5-4F52-4F29-991E-83F037AA740F}">
      <dgm:prSet/>
      <dgm:spPr/>
      <dgm:t>
        <a:bodyPr/>
        <a:lstStyle/>
        <a:p>
          <a:endParaRPr lang="en-US"/>
        </a:p>
      </dgm:t>
    </dgm:pt>
    <dgm:pt modelId="{EB9B38FE-B27C-4EBD-913E-4D79082F202B}">
      <dgm:prSet/>
      <dgm:spPr/>
      <dgm:t>
        <a:bodyPr/>
        <a:lstStyle/>
        <a:p>
          <a:r>
            <a:rPr lang="en-US"/>
            <a:t>Ring Hashing </a:t>
          </a:r>
        </a:p>
      </dgm:t>
    </dgm:pt>
    <dgm:pt modelId="{590292AE-BB2C-4FAB-A622-C8930E018237}" type="parTrans" cxnId="{37E55EF5-6753-4F7E-AF1C-7260609B941B}">
      <dgm:prSet/>
      <dgm:spPr/>
      <dgm:t>
        <a:bodyPr/>
        <a:lstStyle/>
        <a:p>
          <a:endParaRPr lang="en-US"/>
        </a:p>
      </dgm:t>
    </dgm:pt>
    <dgm:pt modelId="{62441027-2087-423F-BB51-CEBA5CA659AF}" type="sibTrans" cxnId="{37E55EF5-6753-4F7E-AF1C-7260609B941B}">
      <dgm:prSet/>
      <dgm:spPr/>
      <dgm:t>
        <a:bodyPr/>
        <a:lstStyle/>
        <a:p>
          <a:endParaRPr lang="en-US"/>
        </a:p>
      </dgm:t>
    </dgm:pt>
    <dgm:pt modelId="{EC57E3EA-FD94-45EF-A309-58DD1C5E09D9}">
      <dgm:prSet/>
      <dgm:spPr/>
      <dgm:t>
        <a:bodyPr/>
        <a:lstStyle/>
        <a:p>
          <a:r>
            <a:rPr lang="en-US"/>
            <a:t>Maglev</a:t>
          </a:r>
        </a:p>
      </dgm:t>
    </dgm:pt>
    <dgm:pt modelId="{FB16849D-509A-4329-968C-FD06598C7DFD}" type="parTrans" cxnId="{D814C38C-BCB7-4229-9371-892D60DB1F20}">
      <dgm:prSet/>
      <dgm:spPr/>
      <dgm:t>
        <a:bodyPr/>
        <a:lstStyle/>
        <a:p>
          <a:endParaRPr lang="en-US"/>
        </a:p>
      </dgm:t>
    </dgm:pt>
    <dgm:pt modelId="{E0474E98-10D8-421C-B4B8-00B02C07EE4D}" type="sibTrans" cxnId="{D814C38C-BCB7-4229-9371-892D60DB1F20}">
      <dgm:prSet/>
      <dgm:spPr/>
      <dgm:t>
        <a:bodyPr/>
        <a:lstStyle/>
        <a:p>
          <a:endParaRPr lang="en-US"/>
        </a:p>
      </dgm:t>
    </dgm:pt>
    <dgm:pt modelId="{EB5B8A95-876E-4A8D-8408-FFEBB3D05F7C}">
      <dgm:prSet/>
      <dgm:spPr/>
      <dgm:t>
        <a:bodyPr/>
        <a:lstStyle/>
        <a:p>
          <a:r>
            <a:rPr lang="en-US"/>
            <a:t>Weighted Load Balancing</a:t>
          </a:r>
        </a:p>
      </dgm:t>
    </dgm:pt>
    <dgm:pt modelId="{53220520-610F-4225-9762-9EAB29C3030E}" type="parTrans" cxnId="{623966C1-B8B8-43C1-854E-7F90600348DC}">
      <dgm:prSet/>
      <dgm:spPr/>
      <dgm:t>
        <a:bodyPr/>
        <a:lstStyle/>
        <a:p>
          <a:endParaRPr lang="en-US"/>
        </a:p>
      </dgm:t>
    </dgm:pt>
    <dgm:pt modelId="{4E9A4ED3-A29E-4F90-A71E-6942EE40C55D}" type="sibTrans" cxnId="{623966C1-B8B8-43C1-854E-7F90600348DC}">
      <dgm:prSet/>
      <dgm:spPr/>
      <dgm:t>
        <a:bodyPr/>
        <a:lstStyle/>
        <a:p>
          <a:endParaRPr lang="en-US"/>
        </a:p>
      </dgm:t>
    </dgm:pt>
    <dgm:pt modelId="{54CAC46E-1AC6-40D8-AFCE-3B96F5627B25}" type="pres">
      <dgm:prSet presAssocID="{4C60EDAE-25F2-4C76-8B8C-95F82854699E}" presName="linear" presStyleCnt="0">
        <dgm:presLayoutVars>
          <dgm:animLvl val="lvl"/>
          <dgm:resizeHandles val="exact"/>
        </dgm:presLayoutVars>
      </dgm:prSet>
      <dgm:spPr/>
    </dgm:pt>
    <dgm:pt modelId="{7772DE0A-CD9A-43BB-AEB5-A15B3A90F13C}" type="pres">
      <dgm:prSet presAssocID="{8CFB8AF1-4BB3-47C8-A30C-ECBF8D36A15F}" presName="parentText" presStyleLbl="node1" presStyleIdx="0" presStyleCnt="6">
        <dgm:presLayoutVars>
          <dgm:chMax val="0"/>
          <dgm:bulletEnabled val="1"/>
        </dgm:presLayoutVars>
      </dgm:prSet>
      <dgm:spPr/>
    </dgm:pt>
    <dgm:pt modelId="{C7E2A5DF-615C-4147-9003-120DB4F50A75}" type="pres">
      <dgm:prSet presAssocID="{396404E0-FB24-4F5B-9B63-31A1E4546657}" presName="spacer" presStyleCnt="0"/>
      <dgm:spPr/>
    </dgm:pt>
    <dgm:pt modelId="{58442F50-BC41-4A6C-AB7C-4ABEAD5768ED}" type="pres">
      <dgm:prSet presAssocID="{6DDDF6CD-B3B9-41FD-A25A-28EB603299FF}" presName="parentText" presStyleLbl="node1" presStyleIdx="1" presStyleCnt="6">
        <dgm:presLayoutVars>
          <dgm:chMax val="0"/>
          <dgm:bulletEnabled val="1"/>
        </dgm:presLayoutVars>
      </dgm:prSet>
      <dgm:spPr/>
    </dgm:pt>
    <dgm:pt modelId="{A9399B33-F1CB-4DA3-9493-FCD50F74649F}" type="pres">
      <dgm:prSet presAssocID="{E4F39DEC-A1B3-4072-8434-AB95816F597D}" presName="spacer" presStyleCnt="0"/>
      <dgm:spPr/>
    </dgm:pt>
    <dgm:pt modelId="{607B759A-5CE1-4618-91DF-F45A8410BEEA}" type="pres">
      <dgm:prSet presAssocID="{37ADEA3F-56B4-4995-85E0-8FCCDCC087EB}" presName="parentText" presStyleLbl="node1" presStyleIdx="2" presStyleCnt="6">
        <dgm:presLayoutVars>
          <dgm:chMax val="0"/>
          <dgm:bulletEnabled val="1"/>
        </dgm:presLayoutVars>
      </dgm:prSet>
      <dgm:spPr/>
    </dgm:pt>
    <dgm:pt modelId="{16902F9D-C750-4B60-8459-A16086E89487}" type="pres">
      <dgm:prSet presAssocID="{3632512B-097E-4015-9EB5-14E0EAFB02A3}" presName="spacer" presStyleCnt="0"/>
      <dgm:spPr/>
    </dgm:pt>
    <dgm:pt modelId="{607A379A-D0AD-420F-872E-698E09C7F024}" type="pres">
      <dgm:prSet presAssocID="{EB9B38FE-B27C-4EBD-913E-4D79082F202B}" presName="parentText" presStyleLbl="node1" presStyleIdx="3" presStyleCnt="6">
        <dgm:presLayoutVars>
          <dgm:chMax val="0"/>
          <dgm:bulletEnabled val="1"/>
        </dgm:presLayoutVars>
      </dgm:prSet>
      <dgm:spPr/>
    </dgm:pt>
    <dgm:pt modelId="{F2A237E4-299A-42BC-A415-4B86A7643A07}" type="pres">
      <dgm:prSet presAssocID="{62441027-2087-423F-BB51-CEBA5CA659AF}" presName="spacer" presStyleCnt="0"/>
      <dgm:spPr/>
    </dgm:pt>
    <dgm:pt modelId="{38A9502E-CCF8-4974-A8E2-4164AD7EF79F}" type="pres">
      <dgm:prSet presAssocID="{EC57E3EA-FD94-45EF-A309-58DD1C5E09D9}" presName="parentText" presStyleLbl="node1" presStyleIdx="4" presStyleCnt="6">
        <dgm:presLayoutVars>
          <dgm:chMax val="0"/>
          <dgm:bulletEnabled val="1"/>
        </dgm:presLayoutVars>
      </dgm:prSet>
      <dgm:spPr/>
    </dgm:pt>
    <dgm:pt modelId="{BC129074-82E5-4636-AE22-F7DD66A003B3}" type="pres">
      <dgm:prSet presAssocID="{E0474E98-10D8-421C-B4B8-00B02C07EE4D}" presName="spacer" presStyleCnt="0"/>
      <dgm:spPr/>
    </dgm:pt>
    <dgm:pt modelId="{E95FB922-154E-4F8B-A4BD-B16B535524BA}" type="pres">
      <dgm:prSet presAssocID="{EB5B8A95-876E-4A8D-8408-FFEBB3D05F7C}" presName="parentText" presStyleLbl="node1" presStyleIdx="5" presStyleCnt="6">
        <dgm:presLayoutVars>
          <dgm:chMax val="0"/>
          <dgm:bulletEnabled val="1"/>
        </dgm:presLayoutVars>
      </dgm:prSet>
      <dgm:spPr/>
    </dgm:pt>
  </dgm:ptLst>
  <dgm:cxnLst>
    <dgm:cxn modelId="{4D19C70D-A5EC-4688-B6A1-7F187E255CDE}" srcId="{4C60EDAE-25F2-4C76-8B8C-95F82854699E}" destId="{6DDDF6CD-B3B9-41FD-A25A-28EB603299FF}" srcOrd="1" destOrd="0" parTransId="{DB7D74BE-463A-41DA-ABF3-4917953DEE1B}" sibTransId="{E4F39DEC-A1B3-4072-8434-AB95816F597D}"/>
    <dgm:cxn modelId="{1B65DF4B-53C0-4A4E-AA77-96752DBBF0FC}" type="presOf" srcId="{8CFB8AF1-4BB3-47C8-A30C-ECBF8D36A15F}" destId="{7772DE0A-CD9A-43BB-AEB5-A15B3A90F13C}" srcOrd="0" destOrd="0" presId="urn:microsoft.com/office/officeart/2005/8/layout/vList2"/>
    <dgm:cxn modelId="{7B75E552-26D9-4FF6-BB53-65F353E14062}" type="presOf" srcId="{4C60EDAE-25F2-4C76-8B8C-95F82854699E}" destId="{54CAC46E-1AC6-40D8-AFCE-3B96F5627B25}" srcOrd="0" destOrd="0" presId="urn:microsoft.com/office/officeart/2005/8/layout/vList2"/>
    <dgm:cxn modelId="{774AA978-578F-4950-A058-00F62816CA9E}" type="presOf" srcId="{EC57E3EA-FD94-45EF-A309-58DD1C5E09D9}" destId="{38A9502E-CCF8-4974-A8E2-4164AD7EF79F}" srcOrd="0" destOrd="0" presId="urn:microsoft.com/office/officeart/2005/8/layout/vList2"/>
    <dgm:cxn modelId="{D814C38C-BCB7-4229-9371-892D60DB1F20}" srcId="{4C60EDAE-25F2-4C76-8B8C-95F82854699E}" destId="{EC57E3EA-FD94-45EF-A309-58DD1C5E09D9}" srcOrd="4" destOrd="0" parTransId="{FB16849D-509A-4329-968C-FD06598C7DFD}" sibTransId="{E0474E98-10D8-421C-B4B8-00B02C07EE4D}"/>
    <dgm:cxn modelId="{13ECC29C-FB91-4272-8215-0C679892325F}" type="presOf" srcId="{EB5B8A95-876E-4A8D-8408-FFEBB3D05F7C}" destId="{E95FB922-154E-4F8B-A4BD-B16B535524BA}" srcOrd="0" destOrd="0" presId="urn:microsoft.com/office/officeart/2005/8/layout/vList2"/>
    <dgm:cxn modelId="{F8C219A5-4F52-4F29-991E-83F037AA740F}" srcId="{4C60EDAE-25F2-4C76-8B8C-95F82854699E}" destId="{37ADEA3F-56B4-4995-85E0-8FCCDCC087EB}" srcOrd="2" destOrd="0" parTransId="{F5EB477A-505B-41A7-B6C3-43A1C0AF07AE}" sibTransId="{3632512B-097E-4015-9EB5-14E0EAFB02A3}"/>
    <dgm:cxn modelId="{5274B7AC-7C11-434C-8A64-3757808198B0}" type="presOf" srcId="{EB9B38FE-B27C-4EBD-913E-4D79082F202B}" destId="{607A379A-D0AD-420F-872E-698E09C7F024}" srcOrd="0" destOrd="0" presId="urn:microsoft.com/office/officeart/2005/8/layout/vList2"/>
    <dgm:cxn modelId="{BDFD8CAF-0886-4AD8-87F5-CBFF851F620F}" type="presOf" srcId="{37ADEA3F-56B4-4995-85E0-8FCCDCC087EB}" destId="{607B759A-5CE1-4618-91DF-F45A8410BEEA}" srcOrd="0" destOrd="0" presId="urn:microsoft.com/office/officeart/2005/8/layout/vList2"/>
    <dgm:cxn modelId="{623966C1-B8B8-43C1-854E-7F90600348DC}" srcId="{4C60EDAE-25F2-4C76-8B8C-95F82854699E}" destId="{EB5B8A95-876E-4A8D-8408-FFEBB3D05F7C}" srcOrd="5" destOrd="0" parTransId="{53220520-610F-4225-9762-9EAB29C3030E}" sibTransId="{4E9A4ED3-A29E-4F90-A71E-6942EE40C55D}"/>
    <dgm:cxn modelId="{6ED60FDB-4531-49CA-BE16-691CF29B2A53}" type="presOf" srcId="{6DDDF6CD-B3B9-41FD-A25A-28EB603299FF}" destId="{58442F50-BC41-4A6C-AB7C-4ABEAD5768ED}" srcOrd="0" destOrd="0" presId="urn:microsoft.com/office/officeart/2005/8/layout/vList2"/>
    <dgm:cxn modelId="{4DB3CADC-9498-44AA-86E2-1D4F54B9A884}" srcId="{4C60EDAE-25F2-4C76-8B8C-95F82854699E}" destId="{8CFB8AF1-4BB3-47C8-A30C-ECBF8D36A15F}" srcOrd="0" destOrd="0" parTransId="{E50D9919-9209-49C1-AFB7-AB3298A6A485}" sibTransId="{396404E0-FB24-4F5B-9B63-31A1E4546657}"/>
    <dgm:cxn modelId="{37E55EF5-6753-4F7E-AF1C-7260609B941B}" srcId="{4C60EDAE-25F2-4C76-8B8C-95F82854699E}" destId="{EB9B38FE-B27C-4EBD-913E-4D79082F202B}" srcOrd="3" destOrd="0" parTransId="{590292AE-BB2C-4FAB-A622-C8930E018237}" sibTransId="{62441027-2087-423F-BB51-CEBA5CA659AF}"/>
    <dgm:cxn modelId="{E31222F9-F436-4A78-9540-D52183DB59F7}" type="presParOf" srcId="{54CAC46E-1AC6-40D8-AFCE-3B96F5627B25}" destId="{7772DE0A-CD9A-43BB-AEB5-A15B3A90F13C}" srcOrd="0" destOrd="0" presId="urn:microsoft.com/office/officeart/2005/8/layout/vList2"/>
    <dgm:cxn modelId="{7D049E64-536E-4878-9197-C3BFAD601DCC}" type="presParOf" srcId="{54CAC46E-1AC6-40D8-AFCE-3B96F5627B25}" destId="{C7E2A5DF-615C-4147-9003-120DB4F50A75}" srcOrd="1" destOrd="0" presId="urn:microsoft.com/office/officeart/2005/8/layout/vList2"/>
    <dgm:cxn modelId="{95BBE274-A12E-4E05-AF22-C200E97BC629}" type="presParOf" srcId="{54CAC46E-1AC6-40D8-AFCE-3B96F5627B25}" destId="{58442F50-BC41-4A6C-AB7C-4ABEAD5768ED}" srcOrd="2" destOrd="0" presId="urn:microsoft.com/office/officeart/2005/8/layout/vList2"/>
    <dgm:cxn modelId="{281AF0EB-26A6-491A-94E8-1BA8E39693EE}" type="presParOf" srcId="{54CAC46E-1AC6-40D8-AFCE-3B96F5627B25}" destId="{A9399B33-F1CB-4DA3-9493-FCD50F74649F}" srcOrd="3" destOrd="0" presId="urn:microsoft.com/office/officeart/2005/8/layout/vList2"/>
    <dgm:cxn modelId="{15019465-B0E8-42C0-AF2E-5D57FD7F9AEB}" type="presParOf" srcId="{54CAC46E-1AC6-40D8-AFCE-3B96F5627B25}" destId="{607B759A-5CE1-4618-91DF-F45A8410BEEA}" srcOrd="4" destOrd="0" presId="urn:microsoft.com/office/officeart/2005/8/layout/vList2"/>
    <dgm:cxn modelId="{B8560234-B63B-4F15-A3DD-6F77FC68EE88}" type="presParOf" srcId="{54CAC46E-1AC6-40D8-AFCE-3B96F5627B25}" destId="{16902F9D-C750-4B60-8459-A16086E89487}" srcOrd="5" destOrd="0" presId="urn:microsoft.com/office/officeart/2005/8/layout/vList2"/>
    <dgm:cxn modelId="{647D9C89-8577-483B-936A-6215443F2323}" type="presParOf" srcId="{54CAC46E-1AC6-40D8-AFCE-3B96F5627B25}" destId="{607A379A-D0AD-420F-872E-698E09C7F024}" srcOrd="6" destOrd="0" presId="urn:microsoft.com/office/officeart/2005/8/layout/vList2"/>
    <dgm:cxn modelId="{4463ECE2-B27D-4647-AB39-D63BF9D5F147}" type="presParOf" srcId="{54CAC46E-1AC6-40D8-AFCE-3B96F5627B25}" destId="{F2A237E4-299A-42BC-A415-4B86A7643A07}" srcOrd="7" destOrd="0" presId="urn:microsoft.com/office/officeart/2005/8/layout/vList2"/>
    <dgm:cxn modelId="{FE109A28-73F3-43C2-A2FD-8F44AB5219FF}" type="presParOf" srcId="{54CAC46E-1AC6-40D8-AFCE-3B96F5627B25}" destId="{38A9502E-CCF8-4974-A8E2-4164AD7EF79F}" srcOrd="8" destOrd="0" presId="urn:microsoft.com/office/officeart/2005/8/layout/vList2"/>
    <dgm:cxn modelId="{9421A038-4916-4355-A3D5-6F036A3169E7}" type="presParOf" srcId="{54CAC46E-1AC6-40D8-AFCE-3B96F5627B25}" destId="{BC129074-82E5-4636-AE22-F7DD66A003B3}" srcOrd="9" destOrd="0" presId="urn:microsoft.com/office/officeart/2005/8/layout/vList2"/>
    <dgm:cxn modelId="{2EC67CB0-647C-4999-B169-CF6745346DD8}" type="presParOf" srcId="{54CAC46E-1AC6-40D8-AFCE-3B96F5627B25}" destId="{E95FB922-154E-4F8B-A4BD-B16B535524BA}"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F50D1A-F7B6-4BEA-8951-003766A6AE5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BE549ED-0490-48EB-9E06-24AD15580488}">
      <dgm:prSet/>
      <dgm:spPr/>
      <dgm:t>
        <a:bodyPr/>
        <a:lstStyle/>
        <a:p>
          <a:pPr>
            <a:defRPr cap="all"/>
          </a:pPr>
          <a:r>
            <a:rPr lang="en-US"/>
            <a:t>Listeners</a:t>
          </a:r>
        </a:p>
      </dgm:t>
    </dgm:pt>
    <dgm:pt modelId="{F3C260CF-61B9-435A-8EA7-C419187ECE6A}" type="parTrans" cxnId="{E3B6BAA0-8142-47CD-B973-C3D0B25690D5}">
      <dgm:prSet/>
      <dgm:spPr/>
      <dgm:t>
        <a:bodyPr/>
        <a:lstStyle/>
        <a:p>
          <a:endParaRPr lang="en-US"/>
        </a:p>
      </dgm:t>
    </dgm:pt>
    <dgm:pt modelId="{78ED8855-3665-4AD6-B69A-0F674928AF18}" type="sibTrans" cxnId="{E3B6BAA0-8142-47CD-B973-C3D0B25690D5}">
      <dgm:prSet/>
      <dgm:spPr/>
      <dgm:t>
        <a:bodyPr/>
        <a:lstStyle/>
        <a:p>
          <a:endParaRPr lang="en-US"/>
        </a:p>
      </dgm:t>
    </dgm:pt>
    <dgm:pt modelId="{11CC0236-AB45-4CCB-82F7-FDDD9FDE0596}">
      <dgm:prSet/>
      <dgm:spPr/>
      <dgm:t>
        <a:bodyPr/>
        <a:lstStyle/>
        <a:p>
          <a:pPr>
            <a:defRPr cap="all"/>
          </a:pPr>
          <a:r>
            <a:rPr lang="en-US"/>
            <a:t>Filters</a:t>
          </a:r>
        </a:p>
      </dgm:t>
    </dgm:pt>
    <dgm:pt modelId="{59015376-C454-4070-AEC5-863539F8AB80}" type="parTrans" cxnId="{C4837131-4641-4EA6-A949-8F59121150F1}">
      <dgm:prSet/>
      <dgm:spPr/>
      <dgm:t>
        <a:bodyPr/>
        <a:lstStyle/>
        <a:p>
          <a:endParaRPr lang="en-US"/>
        </a:p>
      </dgm:t>
    </dgm:pt>
    <dgm:pt modelId="{5BD3EFC3-C961-455E-8164-5F182B7FE2AB}" type="sibTrans" cxnId="{C4837131-4641-4EA6-A949-8F59121150F1}">
      <dgm:prSet/>
      <dgm:spPr/>
      <dgm:t>
        <a:bodyPr/>
        <a:lstStyle/>
        <a:p>
          <a:endParaRPr lang="en-US"/>
        </a:p>
      </dgm:t>
    </dgm:pt>
    <dgm:pt modelId="{EC6F206B-95C7-47D5-9FBC-83EC5F6C8ECA}">
      <dgm:prSet/>
      <dgm:spPr/>
      <dgm:t>
        <a:bodyPr/>
        <a:lstStyle/>
        <a:p>
          <a:pPr>
            <a:defRPr cap="all"/>
          </a:pPr>
          <a:r>
            <a:rPr lang="en-US"/>
            <a:t>Routes</a:t>
          </a:r>
        </a:p>
      </dgm:t>
    </dgm:pt>
    <dgm:pt modelId="{1502D383-B729-4226-AE62-1FE98A1F235C}" type="parTrans" cxnId="{B5DE33B0-949B-443A-A04F-BF087889975A}">
      <dgm:prSet/>
      <dgm:spPr/>
      <dgm:t>
        <a:bodyPr/>
        <a:lstStyle/>
        <a:p>
          <a:endParaRPr lang="en-US"/>
        </a:p>
      </dgm:t>
    </dgm:pt>
    <dgm:pt modelId="{ADBF0AE6-724E-4A8F-BF9E-2915814D2F09}" type="sibTrans" cxnId="{B5DE33B0-949B-443A-A04F-BF087889975A}">
      <dgm:prSet/>
      <dgm:spPr/>
      <dgm:t>
        <a:bodyPr/>
        <a:lstStyle/>
        <a:p>
          <a:endParaRPr lang="en-US"/>
        </a:p>
      </dgm:t>
    </dgm:pt>
    <dgm:pt modelId="{1704FD9F-E018-4154-968C-BF652516BB7D}">
      <dgm:prSet/>
      <dgm:spPr/>
      <dgm:t>
        <a:bodyPr/>
        <a:lstStyle/>
        <a:p>
          <a:pPr>
            <a:defRPr cap="all"/>
          </a:pPr>
          <a:r>
            <a:rPr lang="en-US"/>
            <a:t>Clusters</a:t>
          </a:r>
        </a:p>
      </dgm:t>
    </dgm:pt>
    <dgm:pt modelId="{7A4AF42E-44FC-4613-9560-D4CFB5BE1EE2}" type="parTrans" cxnId="{971B88A6-5A6D-4CB9-9598-EEC18968A67C}">
      <dgm:prSet/>
      <dgm:spPr/>
      <dgm:t>
        <a:bodyPr/>
        <a:lstStyle/>
        <a:p>
          <a:endParaRPr lang="en-US"/>
        </a:p>
      </dgm:t>
    </dgm:pt>
    <dgm:pt modelId="{490EDE27-E838-41C3-8EC5-3F898BED7840}" type="sibTrans" cxnId="{971B88A6-5A6D-4CB9-9598-EEC18968A67C}">
      <dgm:prSet/>
      <dgm:spPr/>
      <dgm:t>
        <a:bodyPr/>
        <a:lstStyle/>
        <a:p>
          <a:endParaRPr lang="en-US"/>
        </a:p>
      </dgm:t>
    </dgm:pt>
    <dgm:pt modelId="{7B28381A-7A27-430C-89E1-0B42FA058365}">
      <dgm:prSet/>
      <dgm:spPr/>
      <dgm:t>
        <a:bodyPr/>
        <a:lstStyle/>
        <a:p>
          <a:pPr>
            <a:defRPr cap="all"/>
          </a:pPr>
          <a:r>
            <a:rPr lang="en-US"/>
            <a:t>Endpoints</a:t>
          </a:r>
        </a:p>
      </dgm:t>
    </dgm:pt>
    <dgm:pt modelId="{04645330-404F-4E38-B76A-C2BECE529D01}" type="parTrans" cxnId="{55C2474B-B612-4FE6-AA8E-B922C25B6B21}">
      <dgm:prSet/>
      <dgm:spPr/>
      <dgm:t>
        <a:bodyPr/>
        <a:lstStyle/>
        <a:p>
          <a:endParaRPr lang="en-US"/>
        </a:p>
      </dgm:t>
    </dgm:pt>
    <dgm:pt modelId="{E7A848F2-AD71-4F74-8171-EE85CCCF7495}" type="sibTrans" cxnId="{55C2474B-B612-4FE6-AA8E-B922C25B6B21}">
      <dgm:prSet/>
      <dgm:spPr/>
      <dgm:t>
        <a:bodyPr/>
        <a:lstStyle/>
        <a:p>
          <a:endParaRPr lang="en-US"/>
        </a:p>
      </dgm:t>
    </dgm:pt>
    <dgm:pt modelId="{EDED3F69-63FC-4EE6-B937-562867DB0B33}" type="pres">
      <dgm:prSet presAssocID="{46F50D1A-F7B6-4BEA-8951-003766A6AE5B}" presName="root" presStyleCnt="0">
        <dgm:presLayoutVars>
          <dgm:dir/>
          <dgm:resizeHandles val="exact"/>
        </dgm:presLayoutVars>
      </dgm:prSet>
      <dgm:spPr/>
    </dgm:pt>
    <dgm:pt modelId="{CB28EE0A-EDD7-40D8-9EBD-FAD197C312DA}" type="pres">
      <dgm:prSet presAssocID="{0BE549ED-0490-48EB-9E06-24AD15580488}" presName="compNode" presStyleCnt="0"/>
      <dgm:spPr/>
    </dgm:pt>
    <dgm:pt modelId="{4819582D-B4C3-428F-9876-5028A26F1969}" type="pres">
      <dgm:prSet presAssocID="{0BE549ED-0490-48EB-9E06-24AD15580488}" presName="iconBgRect" presStyleLbl="bgShp" presStyleIdx="0" presStyleCnt="5"/>
      <dgm:spPr/>
    </dgm:pt>
    <dgm:pt modelId="{DBF373E6-85FB-4B5F-B111-2061DBA92A08}" type="pres">
      <dgm:prSet presAssocID="{0BE549ED-0490-48EB-9E06-24AD1558048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phones"/>
        </a:ext>
      </dgm:extLst>
    </dgm:pt>
    <dgm:pt modelId="{2C1BA82E-4FBF-4689-9039-5EC7AB26E375}" type="pres">
      <dgm:prSet presAssocID="{0BE549ED-0490-48EB-9E06-24AD15580488}" presName="spaceRect" presStyleCnt="0"/>
      <dgm:spPr/>
    </dgm:pt>
    <dgm:pt modelId="{45DA665B-FC9B-4D85-9388-79026B303DD2}" type="pres">
      <dgm:prSet presAssocID="{0BE549ED-0490-48EB-9E06-24AD15580488}" presName="textRect" presStyleLbl="revTx" presStyleIdx="0" presStyleCnt="5">
        <dgm:presLayoutVars>
          <dgm:chMax val="1"/>
          <dgm:chPref val="1"/>
        </dgm:presLayoutVars>
      </dgm:prSet>
      <dgm:spPr/>
    </dgm:pt>
    <dgm:pt modelId="{EA31CB1C-FFFB-4E1C-BEA1-8A6DD5E4AB15}" type="pres">
      <dgm:prSet presAssocID="{78ED8855-3665-4AD6-B69A-0F674928AF18}" presName="sibTrans" presStyleCnt="0"/>
      <dgm:spPr/>
    </dgm:pt>
    <dgm:pt modelId="{E477932A-B53F-4E11-A4AA-FB34450EB6D9}" type="pres">
      <dgm:prSet presAssocID="{11CC0236-AB45-4CCB-82F7-FDDD9FDE0596}" presName="compNode" presStyleCnt="0"/>
      <dgm:spPr/>
    </dgm:pt>
    <dgm:pt modelId="{FE7B62F5-B1C8-4765-A09C-AFC1D46695B8}" type="pres">
      <dgm:prSet presAssocID="{11CC0236-AB45-4CCB-82F7-FDDD9FDE0596}" presName="iconBgRect" presStyleLbl="bgShp" presStyleIdx="1" presStyleCnt="5"/>
      <dgm:spPr/>
    </dgm:pt>
    <dgm:pt modelId="{717FF0D7-1964-4852-87A0-791541CE5F8D}" type="pres">
      <dgm:prSet presAssocID="{11CC0236-AB45-4CCB-82F7-FDDD9FDE059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BA03E9E1-0DC5-4681-AE01-33A1A0848618}" type="pres">
      <dgm:prSet presAssocID="{11CC0236-AB45-4CCB-82F7-FDDD9FDE0596}" presName="spaceRect" presStyleCnt="0"/>
      <dgm:spPr/>
    </dgm:pt>
    <dgm:pt modelId="{953BB373-4D02-4905-B1D3-26AFD97557C7}" type="pres">
      <dgm:prSet presAssocID="{11CC0236-AB45-4CCB-82F7-FDDD9FDE0596}" presName="textRect" presStyleLbl="revTx" presStyleIdx="1" presStyleCnt="5">
        <dgm:presLayoutVars>
          <dgm:chMax val="1"/>
          <dgm:chPref val="1"/>
        </dgm:presLayoutVars>
      </dgm:prSet>
      <dgm:spPr/>
    </dgm:pt>
    <dgm:pt modelId="{B012DCF6-2CDA-44F6-A504-3D70079DC87D}" type="pres">
      <dgm:prSet presAssocID="{5BD3EFC3-C961-455E-8164-5F182B7FE2AB}" presName="sibTrans" presStyleCnt="0"/>
      <dgm:spPr/>
    </dgm:pt>
    <dgm:pt modelId="{2AB407BF-53A4-4AAD-B468-FD2F821FE66B}" type="pres">
      <dgm:prSet presAssocID="{EC6F206B-95C7-47D5-9FBC-83EC5F6C8ECA}" presName="compNode" presStyleCnt="0"/>
      <dgm:spPr/>
    </dgm:pt>
    <dgm:pt modelId="{59C3A6E5-D48C-46AC-A2EB-B50046EBF2C2}" type="pres">
      <dgm:prSet presAssocID="{EC6F206B-95C7-47D5-9FBC-83EC5F6C8ECA}" presName="iconBgRect" presStyleLbl="bgShp" presStyleIdx="2" presStyleCnt="5"/>
      <dgm:spPr/>
    </dgm:pt>
    <dgm:pt modelId="{A8B11035-B245-4923-9C55-82FB26D11D93}" type="pres">
      <dgm:prSet presAssocID="{EC6F206B-95C7-47D5-9FBC-83EC5F6C8EC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8FDDE4D6-88DD-4FE3-8E47-C2CC7F5FDA96}" type="pres">
      <dgm:prSet presAssocID="{EC6F206B-95C7-47D5-9FBC-83EC5F6C8ECA}" presName="spaceRect" presStyleCnt="0"/>
      <dgm:spPr/>
    </dgm:pt>
    <dgm:pt modelId="{86062E9D-074D-4ACF-992F-9B14951F489F}" type="pres">
      <dgm:prSet presAssocID="{EC6F206B-95C7-47D5-9FBC-83EC5F6C8ECA}" presName="textRect" presStyleLbl="revTx" presStyleIdx="2" presStyleCnt="5">
        <dgm:presLayoutVars>
          <dgm:chMax val="1"/>
          <dgm:chPref val="1"/>
        </dgm:presLayoutVars>
      </dgm:prSet>
      <dgm:spPr/>
    </dgm:pt>
    <dgm:pt modelId="{6E0A6B7E-4E01-41C1-A82A-748EF26AED46}" type="pres">
      <dgm:prSet presAssocID="{ADBF0AE6-724E-4A8F-BF9E-2915814D2F09}" presName="sibTrans" presStyleCnt="0"/>
      <dgm:spPr/>
    </dgm:pt>
    <dgm:pt modelId="{00332B72-45D9-417A-B942-E4AE39BB0E3E}" type="pres">
      <dgm:prSet presAssocID="{1704FD9F-E018-4154-968C-BF652516BB7D}" presName="compNode" presStyleCnt="0"/>
      <dgm:spPr/>
    </dgm:pt>
    <dgm:pt modelId="{93FB5DAB-68CC-4F5E-A4A3-9101209C70B1}" type="pres">
      <dgm:prSet presAssocID="{1704FD9F-E018-4154-968C-BF652516BB7D}" presName="iconBgRect" presStyleLbl="bgShp" presStyleIdx="3" presStyleCnt="5"/>
      <dgm:spPr/>
    </dgm:pt>
    <dgm:pt modelId="{CCED8A8A-6899-463A-B816-1F4B5C3657CE}" type="pres">
      <dgm:prSet presAssocID="{1704FD9F-E018-4154-968C-BF652516BB7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a:ext>
      </dgm:extLst>
    </dgm:pt>
    <dgm:pt modelId="{CA5B95A8-AE5D-42C7-BD38-5ED02C6BF042}" type="pres">
      <dgm:prSet presAssocID="{1704FD9F-E018-4154-968C-BF652516BB7D}" presName="spaceRect" presStyleCnt="0"/>
      <dgm:spPr/>
    </dgm:pt>
    <dgm:pt modelId="{07324C44-F50F-445B-8185-B9928E3FD0F8}" type="pres">
      <dgm:prSet presAssocID="{1704FD9F-E018-4154-968C-BF652516BB7D}" presName="textRect" presStyleLbl="revTx" presStyleIdx="3" presStyleCnt="5">
        <dgm:presLayoutVars>
          <dgm:chMax val="1"/>
          <dgm:chPref val="1"/>
        </dgm:presLayoutVars>
      </dgm:prSet>
      <dgm:spPr/>
    </dgm:pt>
    <dgm:pt modelId="{62E20870-8975-4332-B586-D5F60DA551B4}" type="pres">
      <dgm:prSet presAssocID="{490EDE27-E838-41C3-8EC5-3F898BED7840}" presName="sibTrans" presStyleCnt="0"/>
      <dgm:spPr/>
    </dgm:pt>
    <dgm:pt modelId="{FB388B04-C2B4-4AD1-A8C8-1EE480944DEF}" type="pres">
      <dgm:prSet presAssocID="{7B28381A-7A27-430C-89E1-0B42FA058365}" presName="compNode" presStyleCnt="0"/>
      <dgm:spPr/>
    </dgm:pt>
    <dgm:pt modelId="{1837C787-8F6D-4452-B71F-842521EEF07B}" type="pres">
      <dgm:prSet presAssocID="{7B28381A-7A27-430C-89E1-0B42FA058365}" presName="iconBgRect" presStyleLbl="bgShp" presStyleIdx="4" presStyleCnt="5"/>
      <dgm:spPr/>
    </dgm:pt>
    <dgm:pt modelId="{A3EA85B6-2D23-4DD0-A99C-BA237715627D}" type="pres">
      <dgm:prSet presAssocID="{7B28381A-7A27-430C-89E1-0B42FA05836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50AA1B2D-C1EB-4C89-BF3F-54B33B50EF1B}" type="pres">
      <dgm:prSet presAssocID="{7B28381A-7A27-430C-89E1-0B42FA058365}" presName="spaceRect" presStyleCnt="0"/>
      <dgm:spPr/>
    </dgm:pt>
    <dgm:pt modelId="{87D2EE02-3E81-4051-9F59-6C0573AE9679}" type="pres">
      <dgm:prSet presAssocID="{7B28381A-7A27-430C-89E1-0B42FA058365}" presName="textRect" presStyleLbl="revTx" presStyleIdx="4" presStyleCnt="5">
        <dgm:presLayoutVars>
          <dgm:chMax val="1"/>
          <dgm:chPref val="1"/>
        </dgm:presLayoutVars>
      </dgm:prSet>
      <dgm:spPr/>
    </dgm:pt>
  </dgm:ptLst>
  <dgm:cxnLst>
    <dgm:cxn modelId="{33973E13-FF39-40A1-B66B-3081C5BE20BD}" type="presOf" srcId="{46F50D1A-F7B6-4BEA-8951-003766A6AE5B}" destId="{EDED3F69-63FC-4EE6-B937-562867DB0B33}" srcOrd="0" destOrd="0" presId="urn:microsoft.com/office/officeart/2018/5/layout/IconCircleLabelList"/>
    <dgm:cxn modelId="{0799141C-6023-48E3-BD76-CD27C0BE2376}" type="presOf" srcId="{11CC0236-AB45-4CCB-82F7-FDDD9FDE0596}" destId="{953BB373-4D02-4905-B1D3-26AFD97557C7}" srcOrd="0" destOrd="0" presId="urn:microsoft.com/office/officeart/2018/5/layout/IconCircleLabelList"/>
    <dgm:cxn modelId="{C4837131-4641-4EA6-A949-8F59121150F1}" srcId="{46F50D1A-F7B6-4BEA-8951-003766A6AE5B}" destId="{11CC0236-AB45-4CCB-82F7-FDDD9FDE0596}" srcOrd="1" destOrd="0" parTransId="{59015376-C454-4070-AEC5-863539F8AB80}" sibTransId="{5BD3EFC3-C961-455E-8164-5F182B7FE2AB}"/>
    <dgm:cxn modelId="{690FD936-4D49-432D-A981-E82127EA2E4B}" type="presOf" srcId="{7B28381A-7A27-430C-89E1-0B42FA058365}" destId="{87D2EE02-3E81-4051-9F59-6C0573AE9679}" srcOrd="0" destOrd="0" presId="urn:microsoft.com/office/officeart/2018/5/layout/IconCircleLabelList"/>
    <dgm:cxn modelId="{55C2474B-B612-4FE6-AA8E-B922C25B6B21}" srcId="{46F50D1A-F7B6-4BEA-8951-003766A6AE5B}" destId="{7B28381A-7A27-430C-89E1-0B42FA058365}" srcOrd="4" destOrd="0" parTransId="{04645330-404F-4E38-B76A-C2BECE529D01}" sibTransId="{E7A848F2-AD71-4F74-8171-EE85CCCF7495}"/>
    <dgm:cxn modelId="{4CC07E6C-7C0B-461F-95DD-90DE5251E912}" type="presOf" srcId="{0BE549ED-0490-48EB-9E06-24AD15580488}" destId="{45DA665B-FC9B-4D85-9388-79026B303DD2}" srcOrd="0" destOrd="0" presId="urn:microsoft.com/office/officeart/2018/5/layout/IconCircleLabelList"/>
    <dgm:cxn modelId="{E3B6BAA0-8142-47CD-B973-C3D0B25690D5}" srcId="{46F50D1A-F7B6-4BEA-8951-003766A6AE5B}" destId="{0BE549ED-0490-48EB-9E06-24AD15580488}" srcOrd="0" destOrd="0" parTransId="{F3C260CF-61B9-435A-8EA7-C419187ECE6A}" sibTransId="{78ED8855-3665-4AD6-B69A-0F674928AF18}"/>
    <dgm:cxn modelId="{971B88A6-5A6D-4CB9-9598-EEC18968A67C}" srcId="{46F50D1A-F7B6-4BEA-8951-003766A6AE5B}" destId="{1704FD9F-E018-4154-968C-BF652516BB7D}" srcOrd="3" destOrd="0" parTransId="{7A4AF42E-44FC-4613-9560-D4CFB5BE1EE2}" sibTransId="{490EDE27-E838-41C3-8EC5-3F898BED7840}"/>
    <dgm:cxn modelId="{B4E035A9-2781-49D8-9D78-8D1E5039D7A8}" type="presOf" srcId="{1704FD9F-E018-4154-968C-BF652516BB7D}" destId="{07324C44-F50F-445B-8185-B9928E3FD0F8}" srcOrd="0" destOrd="0" presId="urn:microsoft.com/office/officeart/2018/5/layout/IconCircleLabelList"/>
    <dgm:cxn modelId="{B5DE33B0-949B-443A-A04F-BF087889975A}" srcId="{46F50D1A-F7B6-4BEA-8951-003766A6AE5B}" destId="{EC6F206B-95C7-47D5-9FBC-83EC5F6C8ECA}" srcOrd="2" destOrd="0" parTransId="{1502D383-B729-4226-AE62-1FE98A1F235C}" sibTransId="{ADBF0AE6-724E-4A8F-BF9E-2915814D2F09}"/>
    <dgm:cxn modelId="{0672D7F0-7ED1-4889-8BBD-A59EE9445CA8}" type="presOf" srcId="{EC6F206B-95C7-47D5-9FBC-83EC5F6C8ECA}" destId="{86062E9D-074D-4ACF-992F-9B14951F489F}" srcOrd="0" destOrd="0" presId="urn:microsoft.com/office/officeart/2018/5/layout/IconCircleLabelList"/>
    <dgm:cxn modelId="{BD6953B5-DE59-4778-84C2-0866FED054D2}" type="presParOf" srcId="{EDED3F69-63FC-4EE6-B937-562867DB0B33}" destId="{CB28EE0A-EDD7-40D8-9EBD-FAD197C312DA}" srcOrd="0" destOrd="0" presId="urn:microsoft.com/office/officeart/2018/5/layout/IconCircleLabelList"/>
    <dgm:cxn modelId="{DAC628DB-A78F-4FC3-A494-9884BFA9B0E0}" type="presParOf" srcId="{CB28EE0A-EDD7-40D8-9EBD-FAD197C312DA}" destId="{4819582D-B4C3-428F-9876-5028A26F1969}" srcOrd="0" destOrd="0" presId="urn:microsoft.com/office/officeart/2018/5/layout/IconCircleLabelList"/>
    <dgm:cxn modelId="{4C465762-6BB8-484A-9C34-199F1F5D7D61}" type="presParOf" srcId="{CB28EE0A-EDD7-40D8-9EBD-FAD197C312DA}" destId="{DBF373E6-85FB-4B5F-B111-2061DBA92A08}" srcOrd="1" destOrd="0" presId="urn:microsoft.com/office/officeart/2018/5/layout/IconCircleLabelList"/>
    <dgm:cxn modelId="{E93FA3CD-E244-4297-B19D-ED771B41A3A5}" type="presParOf" srcId="{CB28EE0A-EDD7-40D8-9EBD-FAD197C312DA}" destId="{2C1BA82E-4FBF-4689-9039-5EC7AB26E375}" srcOrd="2" destOrd="0" presId="urn:microsoft.com/office/officeart/2018/5/layout/IconCircleLabelList"/>
    <dgm:cxn modelId="{121583BE-61F7-4548-9C0F-FBCBC6062E30}" type="presParOf" srcId="{CB28EE0A-EDD7-40D8-9EBD-FAD197C312DA}" destId="{45DA665B-FC9B-4D85-9388-79026B303DD2}" srcOrd="3" destOrd="0" presId="urn:microsoft.com/office/officeart/2018/5/layout/IconCircleLabelList"/>
    <dgm:cxn modelId="{DDAF5A50-46DA-4333-A69F-4782DBD0BB3C}" type="presParOf" srcId="{EDED3F69-63FC-4EE6-B937-562867DB0B33}" destId="{EA31CB1C-FFFB-4E1C-BEA1-8A6DD5E4AB15}" srcOrd="1" destOrd="0" presId="urn:microsoft.com/office/officeart/2018/5/layout/IconCircleLabelList"/>
    <dgm:cxn modelId="{2838AFC0-5E95-46EF-80FD-7DBCC296003B}" type="presParOf" srcId="{EDED3F69-63FC-4EE6-B937-562867DB0B33}" destId="{E477932A-B53F-4E11-A4AA-FB34450EB6D9}" srcOrd="2" destOrd="0" presId="urn:microsoft.com/office/officeart/2018/5/layout/IconCircleLabelList"/>
    <dgm:cxn modelId="{C123E198-DF7C-40EE-B314-FE31EB68E6EE}" type="presParOf" srcId="{E477932A-B53F-4E11-A4AA-FB34450EB6D9}" destId="{FE7B62F5-B1C8-4765-A09C-AFC1D46695B8}" srcOrd="0" destOrd="0" presId="urn:microsoft.com/office/officeart/2018/5/layout/IconCircleLabelList"/>
    <dgm:cxn modelId="{C157ABFB-53A2-443E-BD56-B30C5E75262E}" type="presParOf" srcId="{E477932A-B53F-4E11-A4AA-FB34450EB6D9}" destId="{717FF0D7-1964-4852-87A0-791541CE5F8D}" srcOrd="1" destOrd="0" presId="urn:microsoft.com/office/officeart/2018/5/layout/IconCircleLabelList"/>
    <dgm:cxn modelId="{11AFE20F-05D8-4D63-8446-0C3AD033AF83}" type="presParOf" srcId="{E477932A-B53F-4E11-A4AA-FB34450EB6D9}" destId="{BA03E9E1-0DC5-4681-AE01-33A1A0848618}" srcOrd="2" destOrd="0" presId="urn:microsoft.com/office/officeart/2018/5/layout/IconCircleLabelList"/>
    <dgm:cxn modelId="{CB6C02DF-2D22-4B9B-96F9-B410ACA0DE03}" type="presParOf" srcId="{E477932A-B53F-4E11-A4AA-FB34450EB6D9}" destId="{953BB373-4D02-4905-B1D3-26AFD97557C7}" srcOrd="3" destOrd="0" presId="urn:microsoft.com/office/officeart/2018/5/layout/IconCircleLabelList"/>
    <dgm:cxn modelId="{7F802799-12E1-4AAA-A0F1-69EA80C5BCC0}" type="presParOf" srcId="{EDED3F69-63FC-4EE6-B937-562867DB0B33}" destId="{B012DCF6-2CDA-44F6-A504-3D70079DC87D}" srcOrd="3" destOrd="0" presId="urn:microsoft.com/office/officeart/2018/5/layout/IconCircleLabelList"/>
    <dgm:cxn modelId="{F2A0B403-5156-40E6-A103-6ABE24B47A27}" type="presParOf" srcId="{EDED3F69-63FC-4EE6-B937-562867DB0B33}" destId="{2AB407BF-53A4-4AAD-B468-FD2F821FE66B}" srcOrd="4" destOrd="0" presId="urn:microsoft.com/office/officeart/2018/5/layout/IconCircleLabelList"/>
    <dgm:cxn modelId="{CD56F055-C893-46F7-B40C-A2A7A4C67CAB}" type="presParOf" srcId="{2AB407BF-53A4-4AAD-B468-FD2F821FE66B}" destId="{59C3A6E5-D48C-46AC-A2EB-B50046EBF2C2}" srcOrd="0" destOrd="0" presId="urn:microsoft.com/office/officeart/2018/5/layout/IconCircleLabelList"/>
    <dgm:cxn modelId="{77A76F37-A99C-473C-BEB0-9ABF01C3C578}" type="presParOf" srcId="{2AB407BF-53A4-4AAD-B468-FD2F821FE66B}" destId="{A8B11035-B245-4923-9C55-82FB26D11D93}" srcOrd="1" destOrd="0" presId="urn:microsoft.com/office/officeart/2018/5/layout/IconCircleLabelList"/>
    <dgm:cxn modelId="{639EB7C6-941E-4B1C-9557-9B798CBE9AC7}" type="presParOf" srcId="{2AB407BF-53A4-4AAD-B468-FD2F821FE66B}" destId="{8FDDE4D6-88DD-4FE3-8E47-C2CC7F5FDA96}" srcOrd="2" destOrd="0" presId="urn:microsoft.com/office/officeart/2018/5/layout/IconCircleLabelList"/>
    <dgm:cxn modelId="{0E50C702-6C2D-4AED-B1A0-E7BE6EC4C596}" type="presParOf" srcId="{2AB407BF-53A4-4AAD-B468-FD2F821FE66B}" destId="{86062E9D-074D-4ACF-992F-9B14951F489F}" srcOrd="3" destOrd="0" presId="urn:microsoft.com/office/officeart/2018/5/layout/IconCircleLabelList"/>
    <dgm:cxn modelId="{003A34C8-9CC7-4F29-BAF3-946D53F65B82}" type="presParOf" srcId="{EDED3F69-63FC-4EE6-B937-562867DB0B33}" destId="{6E0A6B7E-4E01-41C1-A82A-748EF26AED46}" srcOrd="5" destOrd="0" presId="urn:microsoft.com/office/officeart/2018/5/layout/IconCircleLabelList"/>
    <dgm:cxn modelId="{65D05D3F-5560-41EA-9578-6C6A14914D94}" type="presParOf" srcId="{EDED3F69-63FC-4EE6-B937-562867DB0B33}" destId="{00332B72-45D9-417A-B942-E4AE39BB0E3E}" srcOrd="6" destOrd="0" presId="urn:microsoft.com/office/officeart/2018/5/layout/IconCircleLabelList"/>
    <dgm:cxn modelId="{4D385144-FB77-427B-A1BD-62516426EE6B}" type="presParOf" srcId="{00332B72-45D9-417A-B942-E4AE39BB0E3E}" destId="{93FB5DAB-68CC-4F5E-A4A3-9101209C70B1}" srcOrd="0" destOrd="0" presId="urn:microsoft.com/office/officeart/2018/5/layout/IconCircleLabelList"/>
    <dgm:cxn modelId="{3EEB3A15-EEC6-49F9-808F-0637E7ED96BE}" type="presParOf" srcId="{00332B72-45D9-417A-B942-E4AE39BB0E3E}" destId="{CCED8A8A-6899-463A-B816-1F4B5C3657CE}" srcOrd="1" destOrd="0" presId="urn:microsoft.com/office/officeart/2018/5/layout/IconCircleLabelList"/>
    <dgm:cxn modelId="{C2DAB6FB-CC9B-47B1-83E8-94CAE204F449}" type="presParOf" srcId="{00332B72-45D9-417A-B942-E4AE39BB0E3E}" destId="{CA5B95A8-AE5D-42C7-BD38-5ED02C6BF042}" srcOrd="2" destOrd="0" presId="urn:microsoft.com/office/officeart/2018/5/layout/IconCircleLabelList"/>
    <dgm:cxn modelId="{6B5BD8AB-C37F-4183-87A0-3749072C4F94}" type="presParOf" srcId="{00332B72-45D9-417A-B942-E4AE39BB0E3E}" destId="{07324C44-F50F-445B-8185-B9928E3FD0F8}" srcOrd="3" destOrd="0" presId="urn:microsoft.com/office/officeart/2018/5/layout/IconCircleLabelList"/>
    <dgm:cxn modelId="{26CA0445-F239-4ECC-89A1-8530C147AB93}" type="presParOf" srcId="{EDED3F69-63FC-4EE6-B937-562867DB0B33}" destId="{62E20870-8975-4332-B586-D5F60DA551B4}" srcOrd="7" destOrd="0" presId="urn:microsoft.com/office/officeart/2018/5/layout/IconCircleLabelList"/>
    <dgm:cxn modelId="{C918F8CA-8F6F-429B-9ADF-4DF9970F3FD4}" type="presParOf" srcId="{EDED3F69-63FC-4EE6-B937-562867DB0B33}" destId="{FB388B04-C2B4-4AD1-A8C8-1EE480944DEF}" srcOrd="8" destOrd="0" presId="urn:microsoft.com/office/officeart/2018/5/layout/IconCircleLabelList"/>
    <dgm:cxn modelId="{7C0CC89C-C7CB-4154-87D6-31FC687FB441}" type="presParOf" srcId="{FB388B04-C2B4-4AD1-A8C8-1EE480944DEF}" destId="{1837C787-8F6D-4452-B71F-842521EEF07B}" srcOrd="0" destOrd="0" presId="urn:microsoft.com/office/officeart/2018/5/layout/IconCircleLabelList"/>
    <dgm:cxn modelId="{5EDFDE57-BDDB-480E-A046-1DE022D1331A}" type="presParOf" srcId="{FB388B04-C2B4-4AD1-A8C8-1EE480944DEF}" destId="{A3EA85B6-2D23-4DD0-A99C-BA237715627D}" srcOrd="1" destOrd="0" presId="urn:microsoft.com/office/officeart/2018/5/layout/IconCircleLabelList"/>
    <dgm:cxn modelId="{57DFCCBC-0C86-43C3-AD4C-1B99CCC072B3}" type="presParOf" srcId="{FB388B04-C2B4-4AD1-A8C8-1EE480944DEF}" destId="{50AA1B2D-C1EB-4C89-BF3F-54B33B50EF1B}" srcOrd="2" destOrd="0" presId="urn:microsoft.com/office/officeart/2018/5/layout/IconCircleLabelList"/>
    <dgm:cxn modelId="{2B009A59-4646-40EB-B31F-A879F0E80DC2}" type="presParOf" srcId="{FB388B04-C2B4-4AD1-A8C8-1EE480944DEF}" destId="{87D2EE02-3E81-4051-9F59-6C0573AE9679}"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FA97B3-1E4C-47EB-BA17-8FE8F659DB2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ABCABEF-AD49-4B3D-BC00-400AF73B7944}">
      <dgm:prSet/>
      <dgm:spPr/>
      <dgm:t>
        <a:bodyPr/>
        <a:lstStyle/>
        <a:p>
          <a:pPr>
            <a:lnSpc>
              <a:spcPct val="100000"/>
            </a:lnSpc>
          </a:pPr>
          <a:r>
            <a:rPr lang="en-US"/>
            <a:t>1. Version upgrades: traffic to a route is shifted gradually from one cluster to another</a:t>
          </a:r>
        </a:p>
      </dgm:t>
    </dgm:pt>
    <dgm:pt modelId="{AD7B90BA-5A5A-48BF-8386-C8BF65900AB1}" type="parTrans" cxnId="{C288B9A7-6B86-4035-8D2A-E8F76E438345}">
      <dgm:prSet/>
      <dgm:spPr/>
      <dgm:t>
        <a:bodyPr/>
        <a:lstStyle/>
        <a:p>
          <a:endParaRPr lang="en-US"/>
        </a:p>
      </dgm:t>
    </dgm:pt>
    <dgm:pt modelId="{0D8B48A1-443D-4181-B56B-0C8A7A321847}" type="sibTrans" cxnId="{C288B9A7-6B86-4035-8D2A-E8F76E438345}">
      <dgm:prSet/>
      <dgm:spPr/>
      <dgm:t>
        <a:bodyPr/>
        <a:lstStyle/>
        <a:p>
          <a:endParaRPr lang="en-US"/>
        </a:p>
      </dgm:t>
    </dgm:pt>
    <dgm:pt modelId="{462578C1-0E32-4536-8F76-FA3C474000C7}">
      <dgm:prSet/>
      <dgm:spPr/>
      <dgm:t>
        <a:bodyPr/>
        <a:lstStyle/>
        <a:p>
          <a:pPr>
            <a:lnSpc>
              <a:spcPct val="100000"/>
            </a:lnSpc>
          </a:pPr>
          <a:r>
            <a:rPr lang="en-US"/>
            <a:t>2. Multivariate testing: two or more version of the same service are tested simultaneously. The traffic to the route must be split between clusters running different versions of the same service.</a:t>
          </a:r>
        </a:p>
      </dgm:t>
    </dgm:pt>
    <dgm:pt modelId="{2BB8E180-98EF-407E-8693-20AEEF434EE8}" type="parTrans" cxnId="{3028F307-3935-4C3D-B34A-A66FD830DF06}">
      <dgm:prSet/>
      <dgm:spPr/>
      <dgm:t>
        <a:bodyPr/>
        <a:lstStyle/>
        <a:p>
          <a:endParaRPr lang="en-US"/>
        </a:p>
      </dgm:t>
    </dgm:pt>
    <dgm:pt modelId="{C930EF4E-ACEB-45C3-BF9C-0F062E2B0CFE}" type="sibTrans" cxnId="{3028F307-3935-4C3D-B34A-A66FD830DF06}">
      <dgm:prSet/>
      <dgm:spPr/>
      <dgm:t>
        <a:bodyPr/>
        <a:lstStyle/>
        <a:p>
          <a:endParaRPr lang="en-US"/>
        </a:p>
      </dgm:t>
    </dgm:pt>
    <dgm:pt modelId="{49F42A48-FCC4-4BFC-A2A5-CEFF47D05CCC}" type="pres">
      <dgm:prSet presAssocID="{78FA97B3-1E4C-47EB-BA17-8FE8F659DB21}" presName="root" presStyleCnt="0">
        <dgm:presLayoutVars>
          <dgm:dir/>
          <dgm:resizeHandles val="exact"/>
        </dgm:presLayoutVars>
      </dgm:prSet>
      <dgm:spPr/>
    </dgm:pt>
    <dgm:pt modelId="{74502279-79E8-4DD2-B021-E850B9BC6DA8}" type="pres">
      <dgm:prSet presAssocID="{9ABCABEF-AD49-4B3D-BC00-400AF73B7944}" presName="compNode" presStyleCnt="0"/>
      <dgm:spPr/>
    </dgm:pt>
    <dgm:pt modelId="{FB648813-811B-47B6-AD73-640F49CA67E0}" type="pres">
      <dgm:prSet presAssocID="{9ABCABEF-AD49-4B3D-BC00-400AF73B7944}" presName="bgRect" presStyleLbl="bgShp" presStyleIdx="0" presStyleCnt="2"/>
      <dgm:spPr/>
    </dgm:pt>
    <dgm:pt modelId="{BA36F958-EA49-4ADB-8048-81FB7CD4E6DF}" type="pres">
      <dgm:prSet presAssocID="{9ABCABEF-AD49-4B3D-BC00-400AF73B794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B30E05CA-D632-4DBC-974C-D0027F54AEA6}" type="pres">
      <dgm:prSet presAssocID="{9ABCABEF-AD49-4B3D-BC00-400AF73B7944}" presName="spaceRect" presStyleCnt="0"/>
      <dgm:spPr/>
    </dgm:pt>
    <dgm:pt modelId="{DD921E4C-9DE7-432C-BF24-F148F38E5930}" type="pres">
      <dgm:prSet presAssocID="{9ABCABEF-AD49-4B3D-BC00-400AF73B7944}" presName="parTx" presStyleLbl="revTx" presStyleIdx="0" presStyleCnt="2">
        <dgm:presLayoutVars>
          <dgm:chMax val="0"/>
          <dgm:chPref val="0"/>
        </dgm:presLayoutVars>
      </dgm:prSet>
      <dgm:spPr/>
    </dgm:pt>
    <dgm:pt modelId="{235B6595-C3B7-44F5-9D67-55834587ECB8}" type="pres">
      <dgm:prSet presAssocID="{0D8B48A1-443D-4181-B56B-0C8A7A321847}" presName="sibTrans" presStyleCnt="0"/>
      <dgm:spPr/>
    </dgm:pt>
    <dgm:pt modelId="{10B13458-AD32-4498-8148-3CD03C130993}" type="pres">
      <dgm:prSet presAssocID="{462578C1-0E32-4536-8F76-FA3C474000C7}" presName="compNode" presStyleCnt="0"/>
      <dgm:spPr/>
    </dgm:pt>
    <dgm:pt modelId="{10A77DCF-AD81-48FA-8D16-64C5674B8CBD}" type="pres">
      <dgm:prSet presAssocID="{462578C1-0E32-4536-8F76-FA3C474000C7}" presName="bgRect" presStyleLbl="bgShp" presStyleIdx="1" presStyleCnt="2"/>
      <dgm:spPr/>
    </dgm:pt>
    <dgm:pt modelId="{C031E7B8-AFFD-4854-9966-0A3C498B6DF7}" type="pres">
      <dgm:prSet presAssocID="{462578C1-0E32-4536-8F76-FA3C474000C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E244310A-B8B1-4DA0-95BB-15A69E90863B}" type="pres">
      <dgm:prSet presAssocID="{462578C1-0E32-4536-8F76-FA3C474000C7}" presName="spaceRect" presStyleCnt="0"/>
      <dgm:spPr/>
    </dgm:pt>
    <dgm:pt modelId="{AA2A55BD-3A69-41C6-BEF6-BD476971A734}" type="pres">
      <dgm:prSet presAssocID="{462578C1-0E32-4536-8F76-FA3C474000C7}" presName="parTx" presStyleLbl="revTx" presStyleIdx="1" presStyleCnt="2">
        <dgm:presLayoutVars>
          <dgm:chMax val="0"/>
          <dgm:chPref val="0"/>
        </dgm:presLayoutVars>
      </dgm:prSet>
      <dgm:spPr/>
    </dgm:pt>
  </dgm:ptLst>
  <dgm:cxnLst>
    <dgm:cxn modelId="{3028F307-3935-4C3D-B34A-A66FD830DF06}" srcId="{78FA97B3-1E4C-47EB-BA17-8FE8F659DB21}" destId="{462578C1-0E32-4536-8F76-FA3C474000C7}" srcOrd="1" destOrd="0" parTransId="{2BB8E180-98EF-407E-8693-20AEEF434EE8}" sibTransId="{C930EF4E-ACEB-45C3-BF9C-0F062E2B0CFE}"/>
    <dgm:cxn modelId="{F2FB733F-11FB-41E4-9D08-7801A89F7F54}" type="presOf" srcId="{9ABCABEF-AD49-4B3D-BC00-400AF73B7944}" destId="{DD921E4C-9DE7-432C-BF24-F148F38E5930}" srcOrd="0" destOrd="0" presId="urn:microsoft.com/office/officeart/2018/2/layout/IconVerticalSolidList"/>
    <dgm:cxn modelId="{FCB0BD99-59C4-44F7-896A-47DBD102DA5D}" type="presOf" srcId="{78FA97B3-1E4C-47EB-BA17-8FE8F659DB21}" destId="{49F42A48-FCC4-4BFC-A2A5-CEFF47D05CCC}" srcOrd="0" destOrd="0" presId="urn:microsoft.com/office/officeart/2018/2/layout/IconVerticalSolidList"/>
    <dgm:cxn modelId="{C288B9A7-6B86-4035-8D2A-E8F76E438345}" srcId="{78FA97B3-1E4C-47EB-BA17-8FE8F659DB21}" destId="{9ABCABEF-AD49-4B3D-BC00-400AF73B7944}" srcOrd="0" destOrd="0" parTransId="{AD7B90BA-5A5A-48BF-8386-C8BF65900AB1}" sibTransId="{0D8B48A1-443D-4181-B56B-0C8A7A321847}"/>
    <dgm:cxn modelId="{4E8199D9-3D6F-4E35-8C2F-EE55ED29B232}" type="presOf" srcId="{462578C1-0E32-4536-8F76-FA3C474000C7}" destId="{AA2A55BD-3A69-41C6-BEF6-BD476971A734}" srcOrd="0" destOrd="0" presId="urn:microsoft.com/office/officeart/2018/2/layout/IconVerticalSolidList"/>
    <dgm:cxn modelId="{BFACB803-B137-4271-AD87-522786B30345}" type="presParOf" srcId="{49F42A48-FCC4-4BFC-A2A5-CEFF47D05CCC}" destId="{74502279-79E8-4DD2-B021-E850B9BC6DA8}" srcOrd="0" destOrd="0" presId="urn:microsoft.com/office/officeart/2018/2/layout/IconVerticalSolidList"/>
    <dgm:cxn modelId="{70597D2D-3FAD-403E-B968-773604EF54D9}" type="presParOf" srcId="{74502279-79E8-4DD2-B021-E850B9BC6DA8}" destId="{FB648813-811B-47B6-AD73-640F49CA67E0}" srcOrd="0" destOrd="0" presId="urn:microsoft.com/office/officeart/2018/2/layout/IconVerticalSolidList"/>
    <dgm:cxn modelId="{2DF52A67-DB5D-497B-BB55-27E1242B70ED}" type="presParOf" srcId="{74502279-79E8-4DD2-B021-E850B9BC6DA8}" destId="{BA36F958-EA49-4ADB-8048-81FB7CD4E6DF}" srcOrd="1" destOrd="0" presId="urn:microsoft.com/office/officeart/2018/2/layout/IconVerticalSolidList"/>
    <dgm:cxn modelId="{C5511C22-A492-4643-90FF-386EE99C78AD}" type="presParOf" srcId="{74502279-79E8-4DD2-B021-E850B9BC6DA8}" destId="{B30E05CA-D632-4DBC-974C-D0027F54AEA6}" srcOrd="2" destOrd="0" presId="urn:microsoft.com/office/officeart/2018/2/layout/IconVerticalSolidList"/>
    <dgm:cxn modelId="{A9113293-585A-4FBA-A078-A3C23E128295}" type="presParOf" srcId="{74502279-79E8-4DD2-B021-E850B9BC6DA8}" destId="{DD921E4C-9DE7-432C-BF24-F148F38E5930}" srcOrd="3" destOrd="0" presId="urn:microsoft.com/office/officeart/2018/2/layout/IconVerticalSolidList"/>
    <dgm:cxn modelId="{9398184B-1865-4558-A961-5CF8223B0728}" type="presParOf" srcId="{49F42A48-FCC4-4BFC-A2A5-CEFF47D05CCC}" destId="{235B6595-C3B7-44F5-9D67-55834587ECB8}" srcOrd="1" destOrd="0" presId="urn:microsoft.com/office/officeart/2018/2/layout/IconVerticalSolidList"/>
    <dgm:cxn modelId="{083D8E4B-9A87-49A5-9360-4D80D3520D59}" type="presParOf" srcId="{49F42A48-FCC4-4BFC-A2A5-CEFF47D05CCC}" destId="{10B13458-AD32-4498-8148-3CD03C130993}" srcOrd="2" destOrd="0" presId="urn:microsoft.com/office/officeart/2018/2/layout/IconVerticalSolidList"/>
    <dgm:cxn modelId="{70E60B36-688F-4692-9D61-9939651F2BCF}" type="presParOf" srcId="{10B13458-AD32-4498-8148-3CD03C130993}" destId="{10A77DCF-AD81-48FA-8D16-64C5674B8CBD}" srcOrd="0" destOrd="0" presId="urn:microsoft.com/office/officeart/2018/2/layout/IconVerticalSolidList"/>
    <dgm:cxn modelId="{80BA2480-5877-4102-9563-D7ADDFB8C738}" type="presParOf" srcId="{10B13458-AD32-4498-8148-3CD03C130993}" destId="{C031E7B8-AFFD-4854-9966-0A3C498B6DF7}" srcOrd="1" destOrd="0" presId="urn:microsoft.com/office/officeart/2018/2/layout/IconVerticalSolidList"/>
    <dgm:cxn modelId="{63CAD5F5-0BF3-4453-861E-3D2CFD2DD9B1}" type="presParOf" srcId="{10B13458-AD32-4498-8148-3CD03C130993}" destId="{E244310A-B8B1-4DA0-95BB-15A69E90863B}" srcOrd="2" destOrd="0" presId="urn:microsoft.com/office/officeart/2018/2/layout/IconVerticalSolidList"/>
    <dgm:cxn modelId="{B6102FDF-6D96-4243-A790-8F17E8DE2BEE}" type="presParOf" srcId="{10B13458-AD32-4498-8148-3CD03C130993}" destId="{AA2A55BD-3A69-41C6-BEF6-BD476971A73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EFD6931-DEDB-49B6-B3BB-F5B124631C5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C2D9AE9-D9CC-4A95-B675-15BA0BE37F05}">
      <dgm:prSet/>
      <dgm:spPr/>
      <dgm:t>
        <a:bodyPr/>
        <a:lstStyle/>
        <a:p>
          <a:r>
            <a:rPr lang="en-US"/>
            <a:t>Circuit Breaking</a:t>
          </a:r>
        </a:p>
      </dgm:t>
    </dgm:pt>
    <dgm:pt modelId="{0C7F6DE0-706F-452B-8588-3DAC4CE18882}" type="parTrans" cxnId="{007F10AD-6898-4CDC-9A9A-6D45925AE316}">
      <dgm:prSet/>
      <dgm:spPr/>
      <dgm:t>
        <a:bodyPr/>
        <a:lstStyle/>
        <a:p>
          <a:endParaRPr lang="en-US"/>
        </a:p>
      </dgm:t>
    </dgm:pt>
    <dgm:pt modelId="{E9D90208-96D3-447B-B129-AA006552D36E}" type="sibTrans" cxnId="{007F10AD-6898-4CDC-9A9A-6D45925AE316}">
      <dgm:prSet/>
      <dgm:spPr/>
      <dgm:t>
        <a:bodyPr/>
        <a:lstStyle/>
        <a:p>
          <a:endParaRPr lang="en-US"/>
        </a:p>
      </dgm:t>
    </dgm:pt>
    <dgm:pt modelId="{50EB8514-3DBE-4033-A28F-C59BF86642A2}">
      <dgm:prSet/>
      <dgm:spPr/>
      <dgm:t>
        <a:bodyPr/>
        <a:lstStyle/>
        <a:p>
          <a:r>
            <a:rPr lang="en-US"/>
            <a:t>Retires</a:t>
          </a:r>
        </a:p>
      </dgm:t>
    </dgm:pt>
    <dgm:pt modelId="{3AC98853-9BF1-4897-B939-6F11CEC8CF46}" type="parTrans" cxnId="{25763ACD-8D76-4AC0-A3CD-6DF917A82CDE}">
      <dgm:prSet/>
      <dgm:spPr/>
      <dgm:t>
        <a:bodyPr/>
        <a:lstStyle/>
        <a:p>
          <a:endParaRPr lang="en-US"/>
        </a:p>
      </dgm:t>
    </dgm:pt>
    <dgm:pt modelId="{5FF0C79C-AE5B-4DA7-B409-3F5DFFFC1DB8}" type="sibTrans" cxnId="{25763ACD-8D76-4AC0-A3CD-6DF917A82CDE}">
      <dgm:prSet/>
      <dgm:spPr/>
      <dgm:t>
        <a:bodyPr/>
        <a:lstStyle/>
        <a:p>
          <a:endParaRPr lang="en-US"/>
        </a:p>
      </dgm:t>
    </dgm:pt>
    <dgm:pt modelId="{E2294B6B-68FD-4DC0-8CF4-B32CAD723E6C}">
      <dgm:prSet/>
      <dgm:spPr/>
      <dgm:t>
        <a:bodyPr/>
        <a:lstStyle/>
        <a:p>
          <a:r>
            <a:rPr lang="en-US"/>
            <a:t>Retries in gRPC services</a:t>
          </a:r>
        </a:p>
      </dgm:t>
    </dgm:pt>
    <dgm:pt modelId="{7AA0B7DE-CABF-478D-9A3D-CA1E0D94F040}" type="parTrans" cxnId="{272B17E1-5717-46FC-A340-BFE0A23196B3}">
      <dgm:prSet/>
      <dgm:spPr/>
      <dgm:t>
        <a:bodyPr/>
        <a:lstStyle/>
        <a:p>
          <a:endParaRPr lang="en-US"/>
        </a:p>
      </dgm:t>
    </dgm:pt>
    <dgm:pt modelId="{0A53F635-7977-4265-B03D-EC9353972B68}" type="sibTrans" cxnId="{272B17E1-5717-46FC-A340-BFE0A23196B3}">
      <dgm:prSet/>
      <dgm:spPr/>
      <dgm:t>
        <a:bodyPr/>
        <a:lstStyle/>
        <a:p>
          <a:endParaRPr lang="en-US"/>
        </a:p>
      </dgm:t>
    </dgm:pt>
    <dgm:pt modelId="{32C86C5D-B701-4E50-9668-E3D127259CBB}">
      <dgm:prSet/>
      <dgm:spPr/>
      <dgm:t>
        <a:bodyPr/>
        <a:lstStyle/>
        <a:p>
          <a:r>
            <a:rPr lang="en-US"/>
            <a:t>Outlier Detection</a:t>
          </a:r>
        </a:p>
      </dgm:t>
    </dgm:pt>
    <dgm:pt modelId="{37D3F641-AEF9-4DD3-8D2D-E1DE2F7383A6}" type="parTrans" cxnId="{E06A43E3-312C-430F-805A-7E727226E073}">
      <dgm:prSet/>
      <dgm:spPr/>
      <dgm:t>
        <a:bodyPr/>
        <a:lstStyle/>
        <a:p>
          <a:endParaRPr lang="en-US"/>
        </a:p>
      </dgm:t>
    </dgm:pt>
    <dgm:pt modelId="{4AF0F175-B2ED-4D42-89C6-209B4A195600}" type="sibTrans" cxnId="{E06A43E3-312C-430F-805A-7E727226E073}">
      <dgm:prSet/>
      <dgm:spPr/>
      <dgm:t>
        <a:bodyPr/>
        <a:lstStyle/>
        <a:p>
          <a:endParaRPr lang="en-US"/>
        </a:p>
      </dgm:t>
    </dgm:pt>
    <dgm:pt modelId="{862F1FF6-F6B4-40C5-AB33-4A72F69D8DE8}" type="pres">
      <dgm:prSet presAssocID="{0EFD6931-DEDB-49B6-B3BB-F5B124631C59}" presName="linear" presStyleCnt="0">
        <dgm:presLayoutVars>
          <dgm:animLvl val="lvl"/>
          <dgm:resizeHandles val="exact"/>
        </dgm:presLayoutVars>
      </dgm:prSet>
      <dgm:spPr/>
    </dgm:pt>
    <dgm:pt modelId="{4EC57F0A-36B5-4E8F-B0E4-1E278EBE741B}" type="pres">
      <dgm:prSet presAssocID="{DC2D9AE9-D9CC-4A95-B675-15BA0BE37F05}" presName="parentText" presStyleLbl="node1" presStyleIdx="0" presStyleCnt="4">
        <dgm:presLayoutVars>
          <dgm:chMax val="0"/>
          <dgm:bulletEnabled val="1"/>
        </dgm:presLayoutVars>
      </dgm:prSet>
      <dgm:spPr/>
    </dgm:pt>
    <dgm:pt modelId="{1D3BADD9-C9EB-4A3A-8A12-C8E394E5C039}" type="pres">
      <dgm:prSet presAssocID="{E9D90208-96D3-447B-B129-AA006552D36E}" presName="spacer" presStyleCnt="0"/>
      <dgm:spPr/>
    </dgm:pt>
    <dgm:pt modelId="{5E2B3851-C2D6-4A19-B49B-BF1CF7727D1A}" type="pres">
      <dgm:prSet presAssocID="{50EB8514-3DBE-4033-A28F-C59BF86642A2}" presName="parentText" presStyleLbl="node1" presStyleIdx="1" presStyleCnt="4">
        <dgm:presLayoutVars>
          <dgm:chMax val="0"/>
          <dgm:bulletEnabled val="1"/>
        </dgm:presLayoutVars>
      </dgm:prSet>
      <dgm:spPr/>
    </dgm:pt>
    <dgm:pt modelId="{07B365EA-2FA8-4E79-A18B-A4210EB4CB25}" type="pres">
      <dgm:prSet presAssocID="{5FF0C79C-AE5B-4DA7-B409-3F5DFFFC1DB8}" presName="spacer" presStyleCnt="0"/>
      <dgm:spPr/>
    </dgm:pt>
    <dgm:pt modelId="{BFA50637-0ACC-477C-BF0C-C478F8D330DD}" type="pres">
      <dgm:prSet presAssocID="{E2294B6B-68FD-4DC0-8CF4-B32CAD723E6C}" presName="parentText" presStyleLbl="node1" presStyleIdx="2" presStyleCnt="4">
        <dgm:presLayoutVars>
          <dgm:chMax val="0"/>
          <dgm:bulletEnabled val="1"/>
        </dgm:presLayoutVars>
      </dgm:prSet>
      <dgm:spPr/>
    </dgm:pt>
    <dgm:pt modelId="{BE97C9A1-669E-4FCB-97C1-85C5835D6219}" type="pres">
      <dgm:prSet presAssocID="{0A53F635-7977-4265-B03D-EC9353972B68}" presName="spacer" presStyleCnt="0"/>
      <dgm:spPr/>
    </dgm:pt>
    <dgm:pt modelId="{32291BBE-42E4-4719-A3D7-3216F20FBF0E}" type="pres">
      <dgm:prSet presAssocID="{32C86C5D-B701-4E50-9668-E3D127259CBB}" presName="parentText" presStyleLbl="node1" presStyleIdx="3" presStyleCnt="4">
        <dgm:presLayoutVars>
          <dgm:chMax val="0"/>
          <dgm:bulletEnabled val="1"/>
        </dgm:presLayoutVars>
      </dgm:prSet>
      <dgm:spPr/>
    </dgm:pt>
  </dgm:ptLst>
  <dgm:cxnLst>
    <dgm:cxn modelId="{D9BC7F38-FE32-4CEA-81C7-4A8CFD871957}" type="presOf" srcId="{32C86C5D-B701-4E50-9668-E3D127259CBB}" destId="{32291BBE-42E4-4719-A3D7-3216F20FBF0E}" srcOrd="0" destOrd="0" presId="urn:microsoft.com/office/officeart/2005/8/layout/vList2"/>
    <dgm:cxn modelId="{5EA5DA66-3215-40B1-9502-0FABEB9B1799}" type="presOf" srcId="{0EFD6931-DEDB-49B6-B3BB-F5B124631C59}" destId="{862F1FF6-F6B4-40C5-AB33-4A72F69D8DE8}" srcOrd="0" destOrd="0" presId="urn:microsoft.com/office/officeart/2005/8/layout/vList2"/>
    <dgm:cxn modelId="{36F31253-C7F6-4C14-B4AC-3C2B9C2B56E8}" type="presOf" srcId="{E2294B6B-68FD-4DC0-8CF4-B32CAD723E6C}" destId="{BFA50637-0ACC-477C-BF0C-C478F8D330DD}" srcOrd="0" destOrd="0" presId="urn:microsoft.com/office/officeart/2005/8/layout/vList2"/>
    <dgm:cxn modelId="{007F10AD-6898-4CDC-9A9A-6D45925AE316}" srcId="{0EFD6931-DEDB-49B6-B3BB-F5B124631C59}" destId="{DC2D9AE9-D9CC-4A95-B675-15BA0BE37F05}" srcOrd="0" destOrd="0" parTransId="{0C7F6DE0-706F-452B-8588-3DAC4CE18882}" sibTransId="{E9D90208-96D3-447B-B129-AA006552D36E}"/>
    <dgm:cxn modelId="{25763ACD-8D76-4AC0-A3CD-6DF917A82CDE}" srcId="{0EFD6931-DEDB-49B6-B3BB-F5B124631C59}" destId="{50EB8514-3DBE-4033-A28F-C59BF86642A2}" srcOrd="1" destOrd="0" parTransId="{3AC98853-9BF1-4897-B939-6F11CEC8CF46}" sibTransId="{5FF0C79C-AE5B-4DA7-B409-3F5DFFFC1DB8}"/>
    <dgm:cxn modelId="{272B17E1-5717-46FC-A340-BFE0A23196B3}" srcId="{0EFD6931-DEDB-49B6-B3BB-F5B124631C59}" destId="{E2294B6B-68FD-4DC0-8CF4-B32CAD723E6C}" srcOrd="2" destOrd="0" parTransId="{7AA0B7DE-CABF-478D-9A3D-CA1E0D94F040}" sibTransId="{0A53F635-7977-4265-B03D-EC9353972B68}"/>
    <dgm:cxn modelId="{E06A43E3-312C-430F-805A-7E727226E073}" srcId="{0EFD6931-DEDB-49B6-B3BB-F5B124631C59}" destId="{32C86C5D-B701-4E50-9668-E3D127259CBB}" srcOrd="3" destOrd="0" parTransId="{37D3F641-AEF9-4DD3-8D2D-E1DE2F7383A6}" sibTransId="{4AF0F175-B2ED-4D42-89C6-209B4A195600}"/>
    <dgm:cxn modelId="{8D6654ED-4EEA-4855-AD9B-908D325B8844}" type="presOf" srcId="{50EB8514-3DBE-4033-A28F-C59BF86642A2}" destId="{5E2B3851-C2D6-4A19-B49B-BF1CF7727D1A}" srcOrd="0" destOrd="0" presId="urn:microsoft.com/office/officeart/2005/8/layout/vList2"/>
    <dgm:cxn modelId="{EEA7C3F5-0C7D-40E6-AC37-AF4C1A2AD026}" type="presOf" srcId="{DC2D9AE9-D9CC-4A95-B675-15BA0BE37F05}" destId="{4EC57F0A-36B5-4E8F-B0E4-1E278EBE741B}" srcOrd="0" destOrd="0" presId="urn:microsoft.com/office/officeart/2005/8/layout/vList2"/>
    <dgm:cxn modelId="{F6ED4C88-BD42-4C06-9C73-4D1FCBD077C8}" type="presParOf" srcId="{862F1FF6-F6B4-40C5-AB33-4A72F69D8DE8}" destId="{4EC57F0A-36B5-4E8F-B0E4-1E278EBE741B}" srcOrd="0" destOrd="0" presId="urn:microsoft.com/office/officeart/2005/8/layout/vList2"/>
    <dgm:cxn modelId="{35F44C32-78C4-4A67-9B75-5588A7ECA18B}" type="presParOf" srcId="{862F1FF6-F6B4-40C5-AB33-4A72F69D8DE8}" destId="{1D3BADD9-C9EB-4A3A-8A12-C8E394E5C039}" srcOrd="1" destOrd="0" presId="urn:microsoft.com/office/officeart/2005/8/layout/vList2"/>
    <dgm:cxn modelId="{624DC51C-06D2-4855-84E5-A3DEEF1437BD}" type="presParOf" srcId="{862F1FF6-F6B4-40C5-AB33-4A72F69D8DE8}" destId="{5E2B3851-C2D6-4A19-B49B-BF1CF7727D1A}" srcOrd="2" destOrd="0" presId="urn:microsoft.com/office/officeart/2005/8/layout/vList2"/>
    <dgm:cxn modelId="{90794511-647A-4FC3-9285-B48971B6FD26}" type="presParOf" srcId="{862F1FF6-F6B4-40C5-AB33-4A72F69D8DE8}" destId="{07B365EA-2FA8-4E79-A18B-A4210EB4CB25}" srcOrd="3" destOrd="0" presId="urn:microsoft.com/office/officeart/2005/8/layout/vList2"/>
    <dgm:cxn modelId="{3A01289F-3A27-4429-8CF8-E79CEE6C2499}" type="presParOf" srcId="{862F1FF6-F6B4-40C5-AB33-4A72F69D8DE8}" destId="{BFA50637-0ACC-477C-BF0C-C478F8D330DD}" srcOrd="4" destOrd="0" presId="urn:microsoft.com/office/officeart/2005/8/layout/vList2"/>
    <dgm:cxn modelId="{E47B6642-B7A8-4F76-B346-32895ADA35B4}" type="presParOf" srcId="{862F1FF6-F6B4-40C5-AB33-4A72F69D8DE8}" destId="{BE97C9A1-669E-4FCB-97C1-85C5835D6219}" srcOrd="5" destOrd="0" presId="urn:microsoft.com/office/officeart/2005/8/layout/vList2"/>
    <dgm:cxn modelId="{968B3356-9EA9-46FD-BE97-46C3EAD0A4BA}" type="presParOf" srcId="{862F1FF6-F6B4-40C5-AB33-4A72F69D8DE8}" destId="{32291BBE-42E4-4719-A3D7-3216F20FBF0E}"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CA29D0-3BE3-4682-95CA-A3D202C0A11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D9B40A2-E98E-409B-B2E9-9B73CB900D9B}">
      <dgm:prSet/>
      <dgm:spPr/>
      <dgm:t>
        <a:bodyPr/>
        <a:lstStyle/>
        <a:p>
          <a:pPr>
            <a:lnSpc>
              <a:spcPct val="100000"/>
            </a:lnSpc>
          </a:pPr>
          <a:r>
            <a:rPr lang="en-US"/>
            <a:t>Metrics</a:t>
          </a:r>
        </a:p>
      </dgm:t>
    </dgm:pt>
    <dgm:pt modelId="{55331469-5261-4784-8A79-E7F8F4AA2EE4}" type="parTrans" cxnId="{AFF9B3F4-177E-4F45-B5FA-0F02C1BE5299}">
      <dgm:prSet/>
      <dgm:spPr/>
      <dgm:t>
        <a:bodyPr/>
        <a:lstStyle/>
        <a:p>
          <a:endParaRPr lang="en-US"/>
        </a:p>
      </dgm:t>
    </dgm:pt>
    <dgm:pt modelId="{A10CA3EE-ADE6-46B6-B74C-CA2E67A2C7D1}" type="sibTrans" cxnId="{AFF9B3F4-177E-4F45-B5FA-0F02C1BE5299}">
      <dgm:prSet/>
      <dgm:spPr/>
      <dgm:t>
        <a:bodyPr/>
        <a:lstStyle/>
        <a:p>
          <a:endParaRPr lang="en-US"/>
        </a:p>
      </dgm:t>
    </dgm:pt>
    <dgm:pt modelId="{B15C9427-788C-4D5A-AF85-356DBE3DB1A1}">
      <dgm:prSet/>
      <dgm:spPr/>
      <dgm:t>
        <a:bodyPr/>
        <a:lstStyle/>
        <a:p>
          <a:pPr>
            <a:lnSpc>
              <a:spcPct val="100000"/>
            </a:lnSpc>
          </a:pPr>
          <a:r>
            <a:rPr lang="en-US"/>
            <a:t>Logging</a:t>
          </a:r>
        </a:p>
      </dgm:t>
    </dgm:pt>
    <dgm:pt modelId="{7C1DD364-1BEB-4640-9F85-25960A56447D}" type="parTrans" cxnId="{1A6D2ACA-3907-401C-97F4-12DA7C7A5748}">
      <dgm:prSet/>
      <dgm:spPr/>
      <dgm:t>
        <a:bodyPr/>
        <a:lstStyle/>
        <a:p>
          <a:endParaRPr lang="en-US"/>
        </a:p>
      </dgm:t>
    </dgm:pt>
    <dgm:pt modelId="{4F3D919E-A3FD-4EFA-8606-ADA778699122}" type="sibTrans" cxnId="{1A6D2ACA-3907-401C-97F4-12DA7C7A5748}">
      <dgm:prSet/>
      <dgm:spPr/>
      <dgm:t>
        <a:bodyPr/>
        <a:lstStyle/>
        <a:p>
          <a:endParaRPr lang="en-US"/>
        </a:p>
      </dgm:t>
    </dgm:pt>
    <dgm:pt modelId="{0D1404D4-E767-4A0B-BDD0-F5B40E74C776}">
      <dgm:prSet/>
      <dgm:spPr/>
      <dgm:t>
        <a:bodyPr/>
        <a:lstStyle/>
        <a:p>
          <a:pPr>
            <a:lnSpc>
              <a:spcPct val="100000"/>
            </a:lnSpc>
          </a:pPr>
          <a:r>
            <a:rPr lang="en-US"/>
            <a:t>Traces</a:t>
          </a:r>
        </a:p>
      </dgm:t>
    </dgm:pt>
    <dgm:pt modelId="{612B0B5A-90E0-441C-B1E6-49FF115383BC}" type="parTrans" cxnId="{B1BC38B0-730D-4421-AB4D-A66BF85D8620}">
      <dgm:prSet/>
      <dgm:spPr/>
      <dgm:t>
        <a:bodyPr/>
        <a:lstStyle/>
        <a:p>
          <a:endParaRPr lang="en-US"/>
        </a:p>
      </dgm:t>
    </dgm:pt>
    <dgm:pt modelId="{9D929EF7-5BB7-4BDF-85BE-B37F2CABD05F}" type="sibTrans" cxnId="{B1BC38B0-730D-4421-AB4D-A66BF85D8620}">
      <dgm:prSet/>
      <dgm:spPr/>
      <dgm:t>
        <a:bodyPr/>
        <a:lstStyle/>
        <a:p>
          <a:endParaRPr lang="en-US"/>
        </a:p>
      </dgm:t>
    </dgm:pt>
    <dgm:pt modelId="{72B58BC1-1FF8-4A30-98D3-558974E3B096}" type="pres">
      <dgm:prSet presAssocID="{C1CA29D0-3BE3-4682-95CA-A3D202C0A11E}" presName="root" presStyleCnt="0">
        <dgm:presLayoutVars>
          <dgm:dir/>
          <dgm:resizeHandles val="exact"/>
        </dgm:presLayoutVars>
      </dgm:prSet>
      <dgm:spPr/>
    </dgm:pt>
    <dgm:pt modelId="{C06C002F-92E1-4513-8838-4F933CB41E74}" type="pres">
      <dgm:prSet presAssocID="{1D9B40A2-E98E-409B-B2E9-9B73CB900D9B}" presName="compNode" presStyleCnt="0"/>
      <dgm:spPr/>
    </dgm:pt>
    <dgm:pt modelId="{3576948C-FF73-4231-8AA7-B913EEEFEF90}" type="pres">
      <dgm:prSet presAssocID="{1D9B40A2-E98E-409B-B2E9-9B73CB900D9B}" presName="bgRect" presStyleLbl="bgShp" presStyleIdx="0" presStyleCnt="3"/>
      <dgm:spPr/>
    </dgm:pt>
    <dgm:pt modelId="{00BE5507-AA7E-41AC-8BA4-CDA564D098A2}" type="pres">
      <dgm:prSet presAssocID="{1D9B40A2-E98E-409B-B2E9-9B73CB900D9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2E314566-8FE0-4079-BC2E-580357D53539}" type="pres">
      <dgm:prSet presAssocID="{1D9B40A2-E98E-409B-B2E9-9B73CB900D9B}" presName="spaceRect" presStyleCnt="0"/>
      <dgm:spPr/>
    </dgm:pt>
    <dgm:pt modelId="{8C841586-1A08-4435-9F31-EBCEA3BE96A3}" type="pres">
      <dgm:prSet presAssocID="{1D9B40A2-E98E-409B-B2E9-9B73CB900D9B}" presName="parTx" presStyleLbl="revTx" presStyleIdx="0" presStyleCnt="3">
        <dgm:presLayoutVars>
          <dgm:chMax val="0"/>
          <dgm:chPref val="0"/>
        </dgm:presLayoutVars>
      </dgm:prSet>
      <dgm:spPr/>
    </dgm:pt>
    <dgm:pt modelId="{98BF99D7-1556-4614-B144-C19E54A2CD5B}" type="pres">
      <dgm:prSet presAssocID="{A10CA3EE-ADE6-46B6-B74C-CA2E67A2C7D1}" presName="sibTrans" presStyleCnt="0"/>
      <dgm:spPr/>
    </dgm:pt>
    <dgm:pt modelId="{E9774074-0F07-4FC8-A8F0-36C916A3280B}" type="pres">
      <dgm:prSet presAssocID="{B15C9427-788C-4D5A-AF85-356DBE3DB1A1}" presName="compNode" presStyleCnt="0"/>
      <dgm:spPr/>
    </dgm:pt>
    <dgm:pt modelId="{2EE8B1D1-8864-46DD-9FAA-927E916D19E0}" type="pres">
      <dgm:prSet presAssocID="{B15C9427-788C-4D5A-AF85-356DBE3DB1A1}" presName="bgRect" presStyleLbl="bgShp" presStyleIdx="1" presStyleCnt="3"/>
      <dgm:spPr/>
    </dgm:pt>
    <dgm:pt modelId="{C29C84A8-A76F-4EC3-84D0-4EE886931790}" type="pres">
      <dgm:prSet presAssocID="{B15C9427-788C-4D5A-AF85-356DBE3DB1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 tree"/>
        </a:ext>
      </dgm:extLst>
    </dgm:pt>
    <dgm:pt modelId="{551076D6-EA9F-4680-8142-77431C19E948}" type="pres">
      <dgm:prSet presAssocID="{B15C9427-788C-4D5A-AF85-356DBE3DB1A1}" presName="spaceRect" presStyleCnt="0"/>
      <dgm:spPr/>
    </dgm:pt>
    <dgm:pt modelId="{B5EAD63E-467F-4A78-9156-0BF8A16FBDB9}" type="pres">
      <dgm:prSet presAssocID="{B15C9427-788C-4D5A-AF85-356DBE3DB1A1}" presName="parTx" presStyleLbl="revTx" presStyleIdx="1" presStyleCnt="3">
        <dgm:presLayoutVars>
          <dgm:chMax val="0"/>
          <dgm:chPref val="0"/>
        </dgm:presLayoutVars>
      </dgm:prSet>
      <dgm:spPr/>
    </dgm:pt>
    <dgm:pt modelId="{60FF81D7-8404-480E-85E4-E8D14D48B214}" type="pres">
      <dgm:prSet presAssocID="{4F3D919E-A3FD-4EFA-8606-ADA778699122}" presName="sibTrans" presStyleCnt="0"/>
      <dgm:spPr/>
    </dgm:pt>
    <dgm:pt modelId="{B9BBD485-E616-4342-ACFE-5A976B59D070}" type="pres">
      <dgm:prSet presAssocID="{0D1404D4-E767-4A0B-BDD0-F5B40E74C776}" presName="compNode" presStyleCnt="0"/>
      <dgm:spPr/>
    </dgm:pt>
    <dgm:pt modelId="{65C961FA-1B58-423F-AB81-42B8A4CAA91A}" type="pres">
      <dgm:prSet presAssocID="{0D1404D4-E767-4A0B-BDD0-F5B40E74C776}" presName="bgRect" presStyleLbl="bgShp" presStyleIdx="2" presStyleCnt="3"/>
      <dgm:spPr/>
    </dgm:pt>
    <dgm:pt modelId="{B3F486AD-2445-413E-A4A6-B33D14707A20}" type="pres">
      <dgm:prSet presAssocID="{0D1404D4-E767-4A0B-BDD0-F5B40E74C77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encil"/>
        </a:ext>
      </dgm:extLst>
    </dgm:pt>
    <dgm:pt modelId="{A2F7E6E8-EC2B-4B95-B3C3-59F5B195FB76}" type="pres">
      <dgm:prSet presAssocID="{0D1404D4-E767-4A0B-BDD0-F5B40E74C776}" presName="spaceRect" presStyleCnt="0"/>
      <dgm:spPr/>
    </dgm:pt>
    <dgm:pt modelId="{72A99C82-7980-4BCE-8F12-1505B0C447BB}" type="pres">
      <dgm:prSet presAssocID="{0D1404D4-E767-4A0B-BDD0-F5B40E74C776}" presName="parTx" presStyleLbl="revTx" presStyleIdx="2" presStyleCnt="3">
        <dgm:presLayoutVars>
          <dgm:chMax val="0"/>
          <dgm:chPref val="0"/>
        </dgm:presLayoutVars>
      </dgm:prSet>
      <dgm:spPr/>
    </dgm:pt>
  </dgm:ptLst>
  <dgm:cxnLst>
    <dgm:cxn modelId="{362F5E3E-3AF0-4883-9000-B5AC07374CCF}" type="presOf" srcId="{1D9B40A2-E98E-409B-B2E9-9B73CB900D9B}" destId="{8C841586-1A08-4435-9F31-EBCEA3BE96A3}" srcOrd="0" destOrd="0" presId="urn:microsoft.com/office/officeart/2018/2/layout/IconVerticalSolidList"/>
    <dgm:cxn modelId="{031D475C-5375-466F-91BB-7D8C5FDE78A7}" type="presOf" srcId="{B15C9427-788C-4D5A-AF85-356DBE3DB1A1}" destId="{B5EAD63E-467F-4A78-9156-0BF8A16FBDB9}" srcOrd="0" destOrd="0" presId="urn:microsoft.com/office/officeart/2018/2/layout/IconVerticalSolidList"/>
    <dgm:cxn modelId="{3AB4E15D-E6D9-49D4-B45E-F72ABBC01F52}" type="presOf" srcId="{0D1404D4-E767-4A0B-BDD0-F5B40E74C776}" destId="{72A99C82-7980-4BCE-8F12-1505B0C447BB}" srcOrd="0" destOrd="0" presId="urn:microsoft.com/office/officeart/2018/2/layout/IconVerticalSolidList"/>
    <dgm:cxn modelId="{F0E3CD6D-399C-42E1-84A8-3053B00B0469}" type="presOf" srcId="{C1CA29D0-3BE3-4682-95CA-A3D202C0A11E}" destId="{72B58BC1-1FF8-4A30-98D3-558974E3B096}" srcOrd="0" destOrd="0" presId="urn:microsoft.com/office/officeart/2018/2/layout/IconVerticalSolidList"/>
    <dgm:cxn modelId="{B1BC38B0-730D-4421-AB4D-A66BF85D8620}" srcId="{C1CA29D0-3BE3-4682-95CA-A3D202C0A11E}" destId="{0D1404D4-E767-4A0B-BDD0-F5B40E74C776}" srcOrd="2" destOrd="0" parTransId="{612B0B5A-90E0-441C-B1E6-49FF115383BC}" sibTransId="{9D929EF7-5BB7-4BDF-85BE-B37F2CABD05F}"/>
    <dgm:cxn modelId="{1A6D2ACA-3907-401C-97F4-12DA7C7A5748}" srcId="{C1CA29D0-3BE3-4682-95CA-A3D202C0A11E}" destId="{B15C9427-788C-4D5A-AF85-356DBE3DB1A1}" srcOrd="1" destOrd="0" parTransId="{7C1DD364-1BEB-4640-9F85-25960A56447D}" sibTransId="{4F3D919E-A3FD-4EFA-8606-ADA778699122}"/>
    <dgm:cxn modelId="{AFF9B3F4-177E-4F45-B5FA-0F02C1BE5299}" srcId="{C1CA29D0-3BE3-4682-95CA-A3D202C0A11E}" destId="{1D9B40A2-E98E-409B-B2E9-9B73CB900D9B}" srcOrd="0" destOrd="0" parTransId="{55331469-5261-4784-8A79-E7F8F4AA2EE4}" sibTransId="{A10CA3EE-ADE6-46B6-B74C-CA2E67A2C7D1}"/>
    <dgm:cxn modelId="{569B3ECB-847F-4B46-9176-64A829FEA377}" type="presParOf" srcId="{72B58BC1-1FF8-4A30-98D3-558974E3B096}" destId="{C06C002F-92E1-4513-8838-4F933CB41E74}" srcOrd="0" destOrd="0" presId="urn:microsoft.com/office/officeart/2018/2/layout/IconVerticalSolidList"/>
    <dgm:cxn modelId="{0D037253-C23C-4F88-90EE-7B869796B160}" type="presParOf" srcId="{C06C002F-92E1-4513-8838-4F933CB41E74}" destId="{3576948C-FF73-4231-8AA7-B913EEEFEF90}" srcOrd="0" destOrd="0" presId="urn:microsoft.com/office/officeart/2018/2/layout/IconVerticalSolidList"/>
    <dgm:cxn modelId="{3FBF85EA-D569-4D65-85AD-AEFBA865C381}" type="presParOf" srcId="{C06C002F-92E1-4513-8838-4F933CB41E74}" destId="{00BE5507-AA7E-41AC-8BA4-CDA564D098A2}" srcOrd="1" destOrd="0" presId="urn:microsoft.com/office/officeart/2018/2/layout/IconVerticalSolidList"/>
    <dgm:cxn modelId="{75D4273A-8450-4DAC-A1E9-8D15185E8652}" type="presParOf" srcId="{C06C002F-92E1-4513-8838-4F933CB41E74}" destId="{2E314566-8FE0-4079-BC2E-580357D53539}" srcOrd="2" destOrd="0" presId="urn:microsoft.com/office/officeart/2018/2/layout/IconVerticalSolidList"/>
    <dgm:cxn modelId="{F325E9C8-1270-4F46-A46D-22695A94B0A9}" type="presParOf" srcId="{C06C002F-92E1-4513-8838-4F933CB41E74}" destId="{8C841586-1A08-4435-9F31-EBCEA3BE96A3}" srcOrd="3" destOrd="0" presId="urn:microsoft.com/office/officeart/2018/2/layout/IconVerticalSolidList"/>
    <dgm:cxn modelId="{6A918C84-354C-442C-8F20-31CFAC6DE6C4}" type="presParOf" srcId="{72B58BC1-1FF8-4A30-98D3-558974E3B096}" destId="{98BF99D7-1556-4614-B144-C19E54A2CD5B}" srcOrd="1" destOrd="0" presId="urn:microsoft.com/office/officeart/2018/2/layout/IconVerticalSolidList"/>
    <dgm:cxn modelId="{E2EEDA32-A8B2-4890-A613-FB8A209629D5}" type="presParOf" srcId="{72B58BC1-1FF8-4A30-98D3-558974E3B096}" destId="{E9774074-0F07-4FC8-A8F0-36C916A3280B}" srcOrd="2" destOrd="0" presId="urn:microsoft.com/office/officeart/2018/2/layout/IconVerticalSolidList"/>
    <dgm:cxn modelId="{C8BB901C-AE7F-4512-9308-CA06956A8E4E}" type="presParOf" srcId="{E9774074-0F07-4FC8-A8F0-36C916A3280B}" destId="{2EE8B1D1-8864-46DD-9FAA-927E916D19E0}" srcOrd="0" destOrd="0" presId="urn:microsoft.com/office/officeart/2018/2/layout/IconVerticalSolidList"/>
    <dgm:cxn modelId="{1780FFF3-0ED6-457E-9812-BCE85CB57F3E}" type="presParOf" srcId="{E9774074-0F07-4FC8-A8F0-36C916A3280B}" destId="{C29C84A8-A76F-4EC3-84D0-4EE886931790}" srcOrd="1" destOrd="0" presId="urn:microsoft.com/office/officeart/2018/2/layout/IconVerticalSolidList"/>
    <dgm:cxn modelId="{15F9C013-154D-494A-A797-014B7198727D}" type="presParOf" srcId="{E9774074-0F07-4FC8-A8F0-36C916A3280B}" destId="{551076D6-EA9F-4680-8142-77431C19E948}" srcOrd="2" destOrd="0" presId="urn:microsoft.com/office/officeart/2018/2/layout/IconVerticalSolidList"/>
    <dgm:cxn modelId="{765DD5F9-63F1-4C40-82D0-05C66948C63D}" type="presParOf" srcId="{E9774074-0F07-4FC8-A8F0-36C916A3280B}" destId="{B5EAD63E-467F-4A78-9156-0BF8A16FBDB9}" srcOrd="3" destOrd="0" presId="urn:microsoft.com/office/officeart/2018/2/layout/IconVerticalSolidList"/>
    <dgm:cxn modelId="{8B1C7D8F-B7F2-4E61-B02B-0F0E9F726C14}" type="presParOf" srcId="{72B58BC1-1FF8-4A30-98D3-558974E3B096}" destId="{60FF81D7-8404-480E-85E4-E8D14D48B214}" srcOrd="3" destOrd="0" presId="urn:microsoft.com/office/officeart/2018/2/layout/IconVerticalSolidList"/>
    <dgm:cxn modelId="{70FB9409-E992-47D0-AA3E-1B027DC33BE1}" type="presParOf" srcId="{72B58BC1-1FF8-4A30-98D3-558974E3B096}" destId="{B9BBD485-E616-4342-ACFE-5A976B59D070}" srcOrd="4" destOrd="0" presId="urn:microsoft.com/office/officeart/2018/2/layout/IconVerticalSolidList"/>
    <dgm:cxn modelId="{820F5ACF-4503-4E65-8F01-2D6045B601C6}" type="presParOf" srcId="{B9BBD485-E616-4342-ACFE-5A976B59D070}" destId="{65C961FA-1B58-423F-AB81-42B8A4CAA91A}" srcOrd="0" destOrd="0" presId="urn:microsoft.com/office/officeart/2018/2/layout/IconVerticalSolidList"/>
    <dgm:cxn modelId="{C7B9D531-2517-4395-8CA0-D31B7B668EFD}" type="presParOf" srcId="{B9BBD485-E616-4342-ACFE-5A976B59D070}" destId="{B3F486AD-2445-413E-A4A6-B33D14707A20}" srcOrd="1" destOrd="0" presId="urn:microsoft.com/office/officeart/2018/2/layout/IconVerticalSolidList"/>
    <dgm:cxn modelId="{9828CD80-4132-41E5-BF1E-9C5C823B3168}" type="presParOf" srcId="{B9BBD485-E616-4342-ACFE-5A976B59D070}" destId="{A2F7E6E8-EC2B-4B95-B3C3-59F5B195FB76}" srcOrd="2" destOrd="0" presId="urn:microsoft.com/office/officeart/2018/2/layout/IconVerticalSolidList"/>
    <dgm:cxn modelId="{17559206-018E-4F06-B6FC-3A4F279697BA}" type="presParOf" srcId="{B9BBD485-E616-4342-ACFE-5A976B59D070}" destId="{72A99C82-7980-4BCE-8F12-1505B0C447B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892B495-06C6-4983-90A8-D66D78F8C3D0}"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E7BCE0A8-C9F7-4625-98C9-9072428BD7D4}">
      <dgm:prSet/>
      <dgm:spPr/>
      <dgm:t>
        <a:bodyPr/>
        <a:lstStyle/>
        <a:p>
          <a:r>
            <a:rPr lang="en-US"/>
            <a:t>TLS termination</a:t>
          </a:r>
        </a:p>
      </dgm:t>
    </dgm:pt>
    <dgm:pt modelId="{6B94FA2C-7D7C-481D-9DF1-EA924B2137FE}" type="parTrans" cxnId="{44C148DB-EBF4-44B3-92BF-1075296AC3AF}">
      <dgm:prSet/>
      <dgm:spPr/>
      <dgm:t>
        <a:bodyPr/>
        <a:lstStyle/>
        <a:p>
          <a:endParaRPr lang="en-US"/>
        </a:p>
      </dgm:t>
    </dgm:pt>
    <dgm:pt modelId="{BFE800C8-E359-4193-8651-E86F986EC431}" type="sibTrans" cxnId="{44C148DB-EBF4-44B3-92BF-1075296AC3AF}">
      <dgm:prSet/>
      <dgm:spPr/>
      <dgm:t>
        <a:bodyPr/>
        <a:lstStyle/>
        <a:p>
          <a:endParaRPr lang="en-US"/>
        </a:p>
      </dgm:t>
    </dgm:pt>
    <dgm:pt modelId="{420CFFC4-9EFE-4926-A6CD-84BD7B21594C}">
      <dgm:prSet/>
      <dgm:spPr/>
      <dgm:t>
        <a:bodyPr/>
        <a:lstStyle/>
        <a:p>
          <a:r>
            <a:rPr lang="en-US"/>
            <a:t>Mutual TLS termination (mLTS)</a:t>
          </a:r>
        </a:p>
      </dgm:t>
    </dgm:pt>
    <dgm:pt modelId="{F6463E47-8801-4EA2-B128-7964A60068F6}" type="parTrans" cxnId="{3CFF1C66-C0D4-466D-8F62-7A5166A9FDC9}">
      <dgm:prSet/>
      <dgm:spPr/>
      <dgm:t>
        <a:bodyPr/>
        <a:lstStyle/>
        <a:p>
          <a:endParaRPr lang="en-US"/>
        </a:p>
      </dgm:t>
    </dgm:pt>
    <dgm:pt modelId="{9C120E1D-CC4B-4680-93CA-D2E2283B25F3}" type="sibTrans" cxnId="{3CFF1C66-C0D4-466D-8F62-7A5166A9FDC9}">
      <dgm:prSet/>
      <dgm:spPr/>
      <dgm:t>
        <a:bodyPr/>
        <a:lstStyle/>
        <a:p>
          <a:endParaRPr lang="en-US"/>
        </a:p>
      </dgm:t>
    </dgm:pt>
    <dgm:pt modelId="{97F749AC-9489-40EB-8B2B-F32EA4A51033}" type="pres">
      <dgm:prSet presAssocID="{8892B495-06C6-4983-90A8-D66D78F8C3D0}" presName="linear" presStyleCnt="0">
        <dgm:presLayoutVars>
          <dgm:dir/>
          <dgm:animLvl val="lvl"/>
          <dgm:resizeHandles val="exact"/>
        </dgm:presLayoutVars>
      </dgm:prSet>
      <dgm:spPr/>
    </dgm:pt>
    <dgm:pt modelId="{F49873C8-EBE6-4D55-B576-A7168B7DED08}" type="pres">
      <dgm:prSet presAssocID="{E7BCE0A8-C9F7-4625-98C9-9072428BD7D4}" presName="parentLin" presStyleCnt="0"/>
      <dgm:spPr/>
    </dgm:pt>
    <dgm:pt modelId="{BB9F60E5-2D27-405A-9299-E7656AA851AA}" type="pres">
      <dgm:prSet presAssocID="{E7BCE0A8-C9F7-4625-98C9-9072428BD7D4}" presName="parentLeftMargin" presStyleLbl="node1" presStyleIdx="0" presStyleCnt="2"/>
      <dgm:spPr/>
    </dgm:pt>
    <dgm:pt modelId="{7C48208E-9BA4-4D9E-93C3-9F8CDF69FE47}" type="pres">
      <dgm:prSet presAssocID="{E7BCE0A8-C9F7-4625-98C9-9072428BD7D4}" presName="parentText" presStyleLbl="node1" presStyleIdx="0" presStyleCnt="2">
        <dgm:presLayoutVars>
          <dgm:chMax val="0"/>
          <dgm:bulletEnabled val="1"/>
        </dgm:presLayoutVars>
      </dgm:prSet>
      <dgm:spPr/>
    </dgm:pt>
    <dgm:pt modelId="{AAD6C26A-81BA-4FBE-8005-766556832157}" type="pres">
      <dgm:prSet presAssocID="{E7BCE0A8-C9F7-4625-98C9-9072428BD7D4}" presName="negativeSpace" presStyleCnt="0"/>
      <dgm:spPr/>
    </dgm:pt>
    <dgm:pt modelId="{802FFF36-77EC-4E63-B228-EEFABA309588}" type="pres">
      <dgm:prSet presAssocID="{E7BCE0A8-C9F7-4625-98C9-9072428BD7D4}" presName="childText" presStyleLbl="conFgAcc1" presStyleIdx="0" presStyleCnt="2">
        <dgm:presLayoutVars>
          <dgm:bulletEnabled val="1"/>
        </dgm:presLayoutVars>
      </dgm:prSet>
      <dgm:spPr/>
    </dgm:pt>
    <dgm:pt modelId="{E2C9883B-F490-4058-BEA8-710889857394}" type="pres">
      <dgm:prSet presAssocID="{BFE800C8-E359-4193-8651-E86F986EC431}" presName="spaceBetweenRectangles" presStyleCnt="0"/>
      <dgm:spPr/>
    </dgm:pt>
    <dgm:pt modelId="{E9233421-1676-4E49-B7E1-5FB65861DDA0}" type="pres">
      <dgm:prSet presAssocID="{420CFFC4-9EFE-4926-A6CD-84BD7B21594C}" presName="parentLin" presStyleCnt="0"/>
      <dgm:spPr/>
    </dgm:pt>
    <dgm:pt modelId="{947AE81A-0C37-4700-88C9-827B100BCB1E}" type="pres">
      <dgm:prSet presAssocID="{420CFFC4-9EFE-4926-A6CD-84BD7B21594C}" presName="parentLeftMargin" presStyleLbl="node1" presStyleIdx="0" presStyleCnt="2"/>
      <dgm:spPr/>
    </dgm:pt>
    <dgm:pt modelId="{9C55C365-D190-4D2C-8199-72534B58E56D}" type="pres">
      <dgm:prSet presAssocID="{420CFFC4-9EFE-4926-A6CD-84BD7B21594C}" presName="parentText" presStyleLbl="node1" presStyleIdx="1" presStyleCnt="2">
        <dgm:presLayoutVars>
          <dgm:chMax val="0"/>
          <dgm:bulletEnabled val="1"/>
        </dgm:presLayoutVars>
      </dgm:prSet>
      <dgm:spPr/>
    </dgm:pt>
    <dgm:pt modelId="{85CF5F75-A45F-4CB4-B8FF-AA176865219A}" type="pres">
      <dgm:prSet presAssocID="{420CFFC4-9EFE-4926-A6CD-84BD7B21594C}" presName="negativeSpace" presStyleCnt="0"/>
      <dgm:spPr/>
    </dgm:pt>
    <dgm:pt modelId="{9DD58BCD-CE00-4FB4-B1EF-2BE5C9CAE6DB}" type="pres">
      <dgm:prSet presAssocID="{420CFFC4-9EFE-4926-A6CD-84BD7B21594C}" presName="childText" presStyleLbl="conFgAcc1" presStyleIdx="1" presStyleCnt="2">
        <dgm:presLayoutVars>
          <dgm:bulletEnabled val="1"/>
        </dgm:presLayoutVars>
      </dgm:prSet>
      <dgm:spPr/>
    </dgm:pt>
  </dgm:ptLst>
  <dgm:cxnLst>
    <dgm:cxn modelId="{CFF0A802-ABE1-4F02-BE44-443DB59315B5}" type="presOf" srcId="{E7BCE0A8-C9F7-4625-98C9-9072428BD7D4}" destId="{7C48208E-9BA4-4D9E-93C3-9F8CDF69FE47}" srcOrd="1" destOrd="0" presId="urn:microsoft.com/office/officeart/2005/8/layout/list1"/>
    <dgm:cxn modelId="{3CFF1C66-C0D4-466D-8F62-7A5166A9FDC9}" srcId="{8892B495-06C6-4983-90A8-D66D78F8C3D0}" destId="{420CFFC4-9EFE-4926-A6CD-84BD7B21594C}" srcOrd="1" destOrd="0" parTransId="{F6463E47-8801-4EA2-B128-7964A60068F6}" sibTransId="{9C120E1D-CC4B-4680-93CA-D2E2283B25F3}"/>
    <dgm:cxn modelId="{2D81F148-8496-4BA0-8A85-2750F500515E}" type="presOf" srcId="{E7BCE0A8-C9F7-4625-98C9-9072428BD7D4}" destId="{BB9F60E5-2D27-405A-9299-E7656AA851AA}" srcOrd="0" destOrd="0" presId="urn:microsoft.com/office/officeart/2005/8/layout/list1"/>
    <dgm:cxn modelId="{F970DC94-82E5-4005-B45E-452EAC3971CB}" type="presOf" srcId="{420CFFC4-9EFE-4926-A6CD-84BD7B21594C}" destId="{9C55C365-D190-4D2C-8199-72534B58E56D}" srcOrd="1" destOrd="0" presId="urn:microsoft.com/office/officeart/2005/8/layout/list1"/>
    <dgm:cxn modelId="{EA55259F-338F-4B67-BB42-AE0502B858D5}" type="presOf" srcId="{420CFFC4-9EFE-4926-A6CD-84BD7B21594C}" destId="{947AE81A-0C37-4700-88C9-827B100BCB1E}" srcOrd="0" destOrd="0" presId="urn:microsoft.com/office/officeart/2005/8/layout/list1"/>
    <dgm:cxn modelId="{44C148DB-EBF4-44B3-92BF-1075296AC3AF}" srcId="{8892B495-06C6-4983-90A8-D66D78F8C3D0}" destId="{E7BCE0A8-C9F7-4625-98C9-9072428BD7D4}" srcOrd="0" destOrd="0" parTransId="{6B94FA2C-7D7C-481D-9DF1-EA924B2137FE}" sibTransId="{BFE800C8-E359-4193-8651-E86F986EC431}"/>
    <dgm:cxn modelId="{0B0BADDE-5356-494B-98A0-485B25118687}" type="presOf" srcId="{8892B495-06C6-4983-90A8-D66D78F8C3D0}" destId="{97F749AC-9489-40EB-8B2B-F32EA4A51033}" srcOrd="0" destOrd="0" presId="urn:microsoft.com/office/officeart/2005/8/layout/list1"/>
    <dgm:cxn modelId="{A3113E72-5FCA-49FF-B859-41DFBF072942}" type="presParOf" srcId="{97F749AC-9489-40EB-8B2B-F32EA4A51033}" destId="{F49873C8-EBE6-4D55-B576-A7168B7DED08}" srcOrd="0" destOrd="0" presId="urn:microsoft.com/office/officeart/2005/8/layout/list1"/>
    <dgm:cxn modelId="{A5AF8F0C-445F-4609-8166-E4490CDDC7E3}" type="presParOf" srcId="{F49873C8-EBE6-4D55-B576-A7168B7DED08}" destId="{BB9F60E5-2D27-405A-9299-E7656AA851AA}" srcOrd="0" destOrd="0" presId="urn:microsoft.com/office/officeart/2005/8/layout/list1"/>
    <dgm:cxn modelId="{C4C035B1-12EE-426F-9BFE-C7EA559FF2F8}" type="presParOf" srcId="{F49873C8-EBE6-4D55-B576-A7168B7DED08}" destId="{7C48208E-9BA4-4D9E-93C3-9F8CDF69FE47}" srcOrd="1" destOrd="0" presId="urn:microsoft.com/office/officeart/2005/8/layout/list1"/>
    <dgm:cxn modelId="{73E469CB-E19F-40E2-9388-072F4EF72430}" type="presParOf" srcId="{97F749AC-9489-40EB-8B2B-F32EA4A51033}" destId="{AAD6C26A-81BA-4FBE-8005-766556832157}" srcOrd="1" destOrd="0" presId="urn:microsoft.com/office/officeart/2005/8/layout/list1"/>
    <dgm:cxn modelId="{DC38059C-6C77-4517-99B5-C10E14F03150}" type="presParOf" srcId="{97F749AC-9489-40EB-8B2B-F32EA4A51033}" destId="{802FFF36-77EC-4E63-B228-EEFABA309588}" srcOrd="2" destOrd="0" presId="urn:microsoft.com/office/officeart/2005/8/layout/list1"/>
    <dgm:cxn modelId="{76AFF754-6FF8-4E24-BF02-53D60046BF29}" type="presParOf" srcId="{97F749AC-9489-40EB-8B2B-F32EA4A51033}" destId="{E2C9883B-F490-4058-BEA8-710889857394}" srcOrd="3" destOrd="0" presId="urn:microsoft.com/office/officeart/2005/8/layout/list1"/>
    <dgm:cxn modelId="{DFDBC72E-9315-4A12-9875-1923B6F62934}" type="presParOf" srcId="{97F749AC-9489-40EB-8B2B-F32EA4A51033}" destId="{E9233421-1676-4E49-B7E1-5FB65861DDA0}" srcOrd="4" destOrd="0" presId="urn:microsoft.com/office/officeart/2005/8/layout/list1"/>
    <dgm:cxn modelId="{7BB62885-E5E4-4CC8-BD45-D71556A83C9B}" type="presParOf" srcId="{E9233421-1676-4E49-B7E1-5FB65861DDA0}" destId="{947AE81A-0C37-4700-88C9-827B100BCB1E}" srcOrd="0" destOrd="0" presId="urn:microsoft.com/office/officeart/2005/8/layout/list1"/>
    <dgm:cxn modelId="{B9D3552E-5324-495D-B0C0-69DC18AEDC17}" type="presParOf" srcId="{E9233421-1676-4E49-B7E1-5FB65861DDA0}" destId="{9C55C365-D190-4D2C-8199-72534B58E56D}" srcOrd="1" destOrd="0" presId="urn:microsoft.com/office/officeart/2005/8/layout/list1"/>
    <dgm:cxn modelId="{B8F3FB56-B7A9-40BF-AD04-5BEDC24A7973}" type="presParOf" srcId="{97F749AC-9489-40EB-8B2B-F32EA4A51033}" destId="{85CF5F75-A45F-4CB4-B8FF-AA176865219A}" srcOrd="5" destOrd="0" presId="urn:microsoft.com/office/officeart/2005/8/layout/list1"/>
    <dgm:cxn modelId="{320A9E88-B168-4708-98C5-C15419DA5B7D}" type="presParOf" srcId="{97F749AC-9489-40EB-8B2B-F32EA4A51033}" destId="{9DD58BCD-CE00-4FB4-B1EF-2BE5C9CAE6DB}"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508A932-1268-4387-8A47-7C0920101AD2}"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6485E914-0F54-4955-A812-D807FCC57178}">
      <dgm:prSet/>
      <dgm:spPr/>
      <dgm:t>
        <a:bodyPr/>
        <a:lstStyle/>
        <a:p>
          <a:r>
            <a:rPr lang="en-US"/>
            <a:t>Authentication: </a:t>
          </a:r>
        </a:p>
      </dgm:t>
    </dgm:pt>
    <dgm:pt modelId="{0CBB58BD-960F-43B1-ADB8-A504C5ED1F9B}" type="parTrans" cxnId="{8AB53B28-DD12-4936-B99D-F263AF158B59}">
      <dgm:prSet/>
      <dgm:spPr/>
      <dgm:t>
        <a:bodyPr/>
        <a:lstStyle/>
        <a:p>
          <a:endParaRPr lang="en-US"/>
        </a:p>
      </dgm:t>
    </dgm:pt>
    <dgm:pt modelId="{B3B3C457-9593-4E73-9A3F-4F1954EB8011}" type="sibTrans" cxnId="{8AB53B28-DD12-4936-B99D-F263AF158B59}">
      <dgm:prSet/>
      <dgm:spPr/>
      <dgm:t>
        <a:bodyPr/>
        <a:lstStyle/>
        <a:p>
          <a:endParaRPr lang="en-US"/>
        </a:p>
      </dgm:t>
    </dgm:pt>
    <dgm:pt modelId="{3E5A239F-929A-4C8E-862F-2D65E97581DA}">
      <dgm:prSet/>
      <dgm:spPr/>
      <dgm:t>
        <a:bodyPr/>
        <a:lstStyle/>
        <a:p>
          <a:r>
            <a:rPr lang="en-US"/>
            <a:t>JWT Authentication</a:t>
          </a:r>
        </a:p>
      </dgm:t>
    </dgm:pt>
    <dgm:pt modelId="{A7DEB322-491A-4558-848C-D215A4974B63}" type="parTrans" cxnId="{CD18C125-E388-4DF9-97CD-5C8FCEC54C7E}">
      <dgm:prSet/>
      <dgm:spPr/>
      <dgm:t>
        <a:bodyPr/>
        <a:lstStyle/>
        <a:p>
          <a:endParaRPr lang="en-US"/>
        </a:p>
      </dgm:t>
    </dgm:pt>
    <dgm:pt modelId="{71809204-4FCA-4451-8C98-46B51B8D4DBC}" type="sibTrans" cxnId="{CD18C125-E388-4DF9-97CD-5C8FCEC54C7E}">
      <dgm:prSet/>
      <dgm:spPr/>
      <dgm:t>
        <a:bodyPr/>
        <a:lstStyle/>
        <a:p>
          <a:endParaRPr lang="en-US"/>
        </a:p>
      </dgm:t>
    </dgm:pt>
    <dgm:pt modelId="{C5A886E5-F84B-4A4A-8D93-35B5F6EFB41B}">
      <dgm:prSet/>
      <dgm:spPr/>
      <dgm:t>
        <a:bodyPr/>
        <a:lstStyle/>
        <a:p>
          <a:r>
            <a:rPr lang="en-US"/>
            <a:t>mTLS Authentcation</a:t>
          </a:r>
        </a:p>
      </dgm:t>
    </dgm:pt>
    <dgm:pt modelId="{0885F31E-4B43-463F-A6A5-1808EFEDEA14}" type="parTrans" cxnId="{2608F72E-3737-4D71-8598-A09B8E8F58CD}">
      <dgm:prSet/>
      <dgm:spPr/>
      <dgm:t>
        <a:bodyPr/>
        <a:lstStyle/>
        <a:p>
          <a:endParaRPr lang="en-US"/>
        </a:p>
      </dgm:t>
    </dgm:pt>
    <dgm:pt modelId="{6E4323A6-77B7-4056-BDFD-08A83E727415}" type="sibTrans" cxnId="{2608F72E-3737-4D71-8598-A09B8E8F58CD}">
      <dgm:prSet/>
      <dgm:spPr/>
      <dgm:t>
        <a:bodyPr/>
        <a:lstStyle/>
        <a:p>
          <a:endParaRPr lang="en-US"/>
        </a:p>
      </dgm:t>
    </dgm:pt>
    <dgm:pt modelId="{506AB6B7-FF92-4C35-A7F2-4DF08D1E9210}">
      <dgm:prSet/>
      <dgm:spPr/>
      <dgm:t>
        <a:bodyPr/>
        <a:lstStyle/>
        <a:p>
          <a:r>
            <a:rPr lang="en-US"/>
            <a:t>Authorization:</a:t>
          </a:r>
        </a:p>
      </dgm:t>
    </dgm:pt>
    <dgm:pt modelId="{22462C3A-512B-4284-BB60-884F546991BE}" type="parTrans" cxnId="{BF8DE8EB-1EF0-4F99-B02B-BE0CF8CD1695}">
      <dgm:prSet/>
      <dgm:spPr/>
      <dgm:t>
        <a:bodyPr/>
        <a:lstStyle/>
        <a:p>
          <a:endParaRPr lang="en-US"/>
        </a:p>
      </dgm:t>
    </dgm:pt>
    <dgm:pt modelId="{C2321AF8-975F-4B13-968C-897371EA21C7}" type="sibTrans" cxnId="{BF8DE8EB-1EF0-4F99-B02B-BE0CF8CD1695}">
      <dgm:prSet/>
      <dgm:spPr/>
      <dgm:t>
        <a:bodyPr/>
        <a:lstStyle/>
        <a:p>
          <a:endParaRPr lang="en-US"/>
        </a:p>
      </dgm:t>
    </dgm:pt>
    <dgm:pt modelId="{55BDD3AB-DB98-4292-B504-9BB18033B74F}">
      <dgm:prSet/>
      <dgm:spPr/>
      <dgm:t>
        <a:bodyPr/>
        <a:lstStyle/>
        <a:p>
          <a:r>
            <a:rPr lang="en-US" dirty="0"/>
            <a:t>RBAC (Role-Based Access Control)</a:t>
          </a:r>
        </a:p>
      </dgm:t>
    </dgm:pt>
    <dgm:pt modelId="{A724A323-F95B-476C-87E5-270F05D3DAA4}" type="parTrans" cxnId="{FB37B022-9CE6-434D-AD50-9500F7F676A4}">
      <dgm:prSet/>
      <dgm:spPr/>
      <dgm:t>
        <a:bodyPr/>
        <a:lstStyle/>
        <a:p>
          <a:endParaRPr lang="en-US"/>
        </a:p>
      </dgm:t>
    </dgm:pt>
    <dgm:pt modelId="{90101BD2-3554-4BF2-9920-1864D9D94FD1}" type="sibTrans" cxnId="{FB37B022-9CE6-434D-AD50-9500F7F676A4}">
      <dgm:prSet/>
      <dgm:spPr/>
      <dgm:t>
        <a:bodyPr/>
        <a:lstStyle/>
        <a:p>
          <a:endParaRPr lang="en-US"/>
        </a:p>
      </dgm:t>
    </dgm:pt>
    <dgm:pt modelId="{ED550CBF-1524-4B24-B5C8-40189665D42E}">
      <dgm:prSet/>
      <dgm:spPr/>
      <dgm:t>
        <a:bodyPr/>
        <a:lstStyle/>
        <a:p>
          <a:r>
            <a:rPr lang="en-US"/>
            <a:t>External Authorization</a:t>
          </a:r>
        </a:p>
      </dgm:t>
    </dgm:pt>
    <dgm:pt modelId="{F168F671-3286-4437-95AF-F5F9E012D1CC}" type="parTrans" cxnId="{E22907BD-9AAD-42B7-AC02-6BC22F7267C2}">
      <dgm:prSet/>
      <dgm:spPr/>
      <dgm:t>
        <a:bodyPr/>
        <a:lstStyle/>
        <a:p>
          <a:endParaRPr lang="en-US"/>
        </a:p>
      </dgm:t>
    </dgm:pt>
    <dgm:pt modelId="{DC534612-F1CB-4878-9B7A-7FD773762B71}" type="sibTrans" cxnId="{E22907BD-9AAD-42B7-AC02-6BC22F7267C2}">
      <dgm:prSet/>
      <dgm:spPr/>
      <dgm:t>
        <a:bodyPr/>
        <a:lstStyle/>
        <a:p>
          <a:endParaRPr lang="en-US"/>
        </a:p>
      </dgm:t>
    </dgm:pt>
    <dgm:pt modelId="{81098E4B-3766-469A-9202-948D27E9AA15}">
      <dgm:prSet/>
      <dgm:spPr/>
      <dgm:t>
        <a:bodyPr/>
        <a:lstStyle/>
        <a:p>
          <a:r>
            <a:rPr lang="en-US"/>
            <a:t>Why should you use Envoy for Authentication and Authorization?</a:t>
          </a:r>
        </a:p>
      </dgm:t>
    </dgm:pt>
    <dgm:pt modelId="{C857CE25-B147-49CF-9F2A-20FB57C5CEC8}" type="parTrans" cxnId="{8C92C036-52FA-40D0-96BC-CD20B5ACB9AB}">
      <dgm:prSet/>
      <dgm:spPr/>
      <dgm:t>
        <a:bodyPr/>
        <a:lstStyle/>
        <a:p>
          <a:endParaRPr lang="en-US"/>
        </a:p>
      </dgm:t>
    </dgm:pt>
    <dgm:pt modelId="{6F714778-3A28-4ABD-AA84-75A2A8D36311}" type="sibTrans" cxnId="{8C92C036-52FA-40D0-96BC-CD20B5ACB9AB}">
      <dgm:prSet/>
      <dgm:spPr/>
      <dgm:t>
        <a:bodyPr/>
        <a:lstStyle/>
        <a:p>
          <a:endParaRPr lang="en-US"/>
        </a:p>
      </dgm:t>
    </dgm:pt>
    <dgm:pt modelId="{75B85D2F-19BD-4466-A5D6-F54CC8CC73DC}" type="pres">
      <dgm:prSet presAssocID="{9508A932-1268-4387-8A47-7C0920101AD2}" presName="linear" presStyleCnt="0">
        <dgm:presLayoutVars>
          <dgm:dir/>
          <dgm:animLvl val="lvl"/>
          <dgm:resizeHandles val="exact"/>
        </dgm:presLayoutVars>
      </dgm:prSet>
      <dgm:spPr/>
    </dgm:pt>
    <dgm:pt modelId="{A7477229-9316-4F07-8636-5A754F2C81E8}" type="pres">
      <dgm:prSet presAssocID="{6485E914-0F54-4955-A812-D807FCC57178}" presName="parentLin" presStyleCnt="0"/>
      <dgm:spPr/>
    </dgm:pt>
    <dgm:pt modelId="{A9710648-A827-438D-B7D5-4CE129133A3B}" type="pres">
      <dgm:prSet presAssocID="{6485E914-0F54-4955-A812-D807FCC57178}" presName="parentLeftMargin" presStyleLbl="node1" presStyleIdx="0" presStyleCnt="3"/>
      <dgm:spPr/>
    </dgm:pt>
    <dgm:pt modelId="{E4AC42CF-F58C-4D25-BBA0-C48E12D31A8B}" type="pres">
      <dgm:prSet presAssocID="{6485E914-0F54-4955-A812-D807FCC57178}" presName="parentText" presStyleLbl="node1" presStyleIdx="0" presStyleCnt="3">
        <dgm:presLayoutVars>
          <dgm:chMax val="0"/>
          <dgm:bulletEnabled val="1"/>
        </dgm:presLayoutVars>
      </dgm:prSet>
      <dgm:spPr/>
    </dgm:pt>
    <dgm:pt modelId="{70A1FD0E-4BF0-4AF5-88BA-74366E9882EE}" type="pres">
      <dgm:prSet presAssocID="{6485E914-0F54-4955-A812-D807FCC57178}" presName="negativeSpace" presStyleCnt="0"/>
      <dgm:spPr/>
    </dgm:pt>
    <dgm:pt modelId="{191B4405-5617-4F92-AAE4-2854385724D1}" type="pres">
      <dgm:prSet presAssocID="{6485E914-0F54-4955-A812-D807FCC57178}" presName="childText" presStyleLbl="conFgAcc1" presStyleIdx="0" presStyleCnt="3">
        <dgm:presLayoutVars>
          <dgm:bulletEnabled val="1"/>
        </dgm:presLayoutVars>
      </dgm:prSet>
      <dgm:spPr/>
    </dgm:pt>
    <dgm:pt modelId="{0F9447D4-AB99-4B35-BFB1-A9E068926FC6}" type="pres">
      <dgm:prSet presAssocID="{B3B3C457-9593-4E73-9A3F-4F1954EB8011}" presName="spaceBetweenRectangles" presStyleCnt="0"/>
      <dgm:spPr/>
    </dgm:pt>
    <dgm:pt modelId="{77FF0342-0070-41E7-99D0-693FDF2A5E5C}" type="pres">
      <dgm:prSet presAssocID="{506AB6B7-FF92-4C35-A7F2-4DF08D1E9210}" presName="parentLin" presStyleCnt="0"/>
      <dgm:spPr/>
    </dgm:pt>
    <dgm:pt modelId="{0A5ABE5F-E3E1-46F8-AE73-80782EA90695}" type="pres">
      <dgm:prSet presAssocID="{506AB6B7-FF92-4C35-A7F2-4DF08D1E9210}" presName="parentLeftMargin" presStyleLbl="node1" presStyleIdx="0" presStyleCnt="3"/>
      <dgm:spPr/>
    </dgm:pt>
    <dgm:pt modelId="{9641174A-0631-4444-88E4-91F5D531DE05}" type="pres">
      <dgm:prSet presAssocID="{506AB6B7-FF92-4C35-A7F2-4DF08D1E9210}" presName="parentText" presStyleLbl="node1" presStyleIdx="1" presStyleCnt="3">
        <dgm:presLayoutVars>
          <dgm:chMax val="0"/>
          <dgm:bulletEnabled val="1"/>
        </dgm:presLayoutVars>
      </dgm:prSet>
      <dgm:spPr/>
    </dgm:pt>
    <dgm:pt modelId="{15948091-72C6-45D6-8D1F-9B9BD3583E39}" type="pres">
      <dgm:prSet presAssocID="{506AB6B7-FF92-4C35-A7F2-4DF08D1E9210}" presName="negativeSpace" presStyleCnt="0"/>
      <dgm:spPr/>
    </dgm:pt>
    <dgm:pt modelId="{8FD76DEB-E563-4FA4-BF2F-830914A6C8D9}" type="pres">
      <dgm:prSet presAssocID="{506AB6B7-FF92-4C35-A7F2-4DF08D1E9210}" presName="childText" presStyleLbl="conFgAcc1" presStyleIdx="1" presStyleCnt="3">
        <dgm:presLayoutVars>
          <dgm:bulletEnabled val="1"/>
        </dgm:presLayoutVars>
      </dgm:prSet>
      <dgm:spPr/>
    </dgm:pt>
    <dgm:pt modelId="{A07A9CF5-1CE0-4B0B-B25D-F7CC5EE6867B}" type="pres">
      <dgm:prSet presAssocID="{C2321AF8-975F-4B13-968C-897371EA21C7}" presName="spaceBetweenRectangles" presStyleCnt="0"/>
      <dgm:spPr/>
    </dgm:pt>
    <dgm:pt modelId="{31541756-5CB4-4242-899A-03CB38B7CC88}" type="pres">
      <dgm:prSet presAssocID="{81098E4B-3766-469A-9202-948D27E9AA15}" presName="parentLin" presStyleCnt="0"/>
      <dgm:spPr/>
    </dgm:pt>
    <dgm:pt modelId="{964B2F39-5224-472B-90D0-1145632D5DAE}" type="pres">
      <dgm:prSet presAssocID="{81098E4B-3766-469A-9202-948D27E9AA15}" presName="parentLeftMargin" presStyleLbl="node1" presStyleIdx="1" presStyleCnt="3"/>
      <dgm:spPr/>
    </dgm:pt>
    <dgm:pt modelId="{8B729045-CB11-453E-B211-1D3AF8F22208}" type="pres">
      <dgm:prSet presAssocID="{81098E4B-3766-469A-9202-948D27E9AA15}" presName="parentText" presStyleLbl="node1" presStyleIdx="2" presStyleCnt="3">
        <dgm:presLayoutVars>
          <dgm:chMax val="0"/>
          <dgm:bulletEnabled val="1"/>
        </dgm:presLayoutVars>
      </dgm:prSet>
      <dgm:spPr/>
    </dgm:pt>
    <dgm:pt modelId="{3A737044-0E84-442F-BFC5-CDBA52D426FF}" type="pres">
      <dgm:prSet presAssocID="{81098E4B-3766-469A-9202-948D27E9AA15}" presName="negativeSpace" presStyleCnt="0"/>
      <dgm:spPr/>
    </dgm:pt>
    <dgm:pt modelId="{EEB82ACE-CB32-4FD8-BB1D-C0F95BF9FF23}" type="pres">
      <dgm:prSet presAssocID="{81098E4B-3766-469A-9202-948D27E9AA15}" presName="childText" presStyleLbl="conFgAcc1" presStyleIdx="2" presStyleCnt="3">
        <dgm:presLayoutVars>
          <dgm:bulletEnabled val="1"/>
        </dgm:presLayoutVars>
      </dgm:prSet>
      <dgm:spPr/>
    </dgm:pt>
  </dgm:ptLst>
  <dgm:cxnLst>
    <dgm:cxn modelId="{576D140D-7DB8-4379-B2DD-6D05C6308BB9}" type="presOf" srcId="{ED550CBF-1524-4B24-B5C8-40189665D42E}" destId="{8FD76DEB-E563-4FA4-BF2F-830914A6C8D9}" srcOrd="0" destOrd="1" presId="urn:microsoft.com/office/officeart/2005/8/layout/list1"/>
    <dgm:cxn modelId="{FB37B022-9CE6-434D-AD50-9500F7F676A4}" srcId="{506AB6B7-FF92-4C35-A7F2-4DF08D1E9210}" destId="{55BDD3AB-DB98-4292-B504-9BB18033B74F}" srcOrd="0" destOrd="0" parTransId="{A724A323-F95B-476C-87E5-270F05D3DAA4}" sibTransId="{90101BD2-3554-4BF2-9920-1864D9D94FD1}"/>
    <dgm:cxn modelId="{CD18C125-E388-4DF9-97CD-5C8FCEC54C7E}" srcId="{6485E914-0F54-4955-A812-D807FCC57178}" destId="{3E5A239F-929A-4C8E-862F-2D65E97581DA}" srcOrd="0" destOrd="0" parTransId="{A7DEB322-491A-4558-848C-D215A4974B63}" sibTransId="{71809204-4FCA-4451-8C98-46B51B8D4DBC}"/>
    <dgm:cxn modelId="{8AB53B28-DD12-4936-B99D-F263AF158B59}" srcId="{9508A932-1268-4387-8A47-7C0920101AD2}" destId="{6485E914-0F54-4955-A812-D807FCC57178}" srcOrd="0" destOrd="0" parTransId="{0CBB58BD-960F-43B1-ADB8-A504C5ED1F9B}" sibTransId="{B3B3C457-9593-4E73-9A3F-4F1954EB8011}"/>
    <dgm:cxn modelId="{2608F72E-3737-4D71-8598-A09B8E8F58CD}" srcId="{6485E914-0F54-4955-A812-D807FCC57178}" destId="{C5A886E5-F84B-4A4A-8D93-35B5F6EFB41B}" srcOrd="1" destOrd="0" parTransId="{0885F31E-4B43-463F-A6A5-1808EFEDEA14}" sibTransId="{6E4323A6-77B7-4056-BDFD-08A83E727415}"/>
    <dgm:cxn modelId="{8C92C036-52FA-40D0-96BC-CD20B5ACB9AB}" srcId="{9508A932-1268-4387-8A47-7C0920101AD2}" destId="{81098E4B-3766-469A-9202-948D27E9AA15}" srcOrd="2" destOrd="0" parTransId="{C857CE25-B147-49CF-9F2A-20FB57C5CEC8}" sibTransId="{6F714778-3A28-4ABD-AA84-75A2A8D36311}"/>
    <dgm:cxn modelId="{FAE6543B-F018-4275-85B5-5805DAE8341C}" type="presOf" srcId="{3E5A239F-929A-4C8E-862F-2D65E97581DA}" destId="{191B4405-5617-4F92-AAE4-2854385724D1}" srcOrd="0" destOrd="0" presId="urn:microsoft.com/office/officeart/2005/8/layout/list1"/>
    <dgm:cxn modelId="{1BC36C4C-2D75-4AA8-AFD6-308208DB5C13}" type="presOf" srcId="{55BDD3AB-DB98-4292-B504-9BB18033B74F}" destId="{8FD76DEB-E563-4FA4-BF2F-830914A6C8D9}" srcOrd="0" destOrd="0" presId="urn:microsoft.com/office/officeart/2005/8/layout/list1"/>
    <dgm:cxn modelId="{1CFECC7B-6038-4D98-AB46-AE4770379F40}" type="presOf" srcId="{506AB6B7-FF92-4C35-A7F2-4DF08D1E9210}" destId="{9641174A-0631-4444-88E4-91F5D531DE05}" srcOrd="1" destOrd="0" presId="urn:microsoft.com/office/officeart/2005/8/layout/list1"/>
    <dgm:cxn modelId="{47796297-9561-42DA-8A93-9F5BB23F23F3}" type="presOf" srcId="{6485E914-0F54-4955-A812-D807FCC57178}" destId="{E4AC42CF-F58C-4D25-BBA0-C48E12D31A8B}" srcOrd="1" destOrd="0" presId="urn:microsoft.com/office/officeart/2005/8/layout/list1"/>
    <dgm:cxn modelId="{6CEDEAA4-F074-4A27-A8B2-43CCFD39A84D}" type="presOf" srcId="{9508A932-1268-4387-8A47-7C0920101AD2}" destId="{75B85D2F-19BD-4466-A5D6-F54CC8CC73DC}" srcOrd="0" destOrd="0" presId="urn:microsoft.com/office/officeart/2005/8/layout/list1"/>
    <dgm:cxn modelId="{3DF457A6-232F-4DBA-B269-76CAE77092CA}" type="presOf" srcId="{506AB6B7-FF92-4C35-A7F2-4DF08D1E9210}" destId="{0A5ABE5F-E3E1-46F8-AE73-80782EA90695}" srcOrd="0" destOrd="0" presId="urn:microsoft.com/office/officeart/2005/8/layout/list1"/>
    <dgm:cxn modelId="{708D07AD-3FEB-440E-B640-394DE43E398C}" type="presOf" srcId="{6485E914-0F54-4955-A812-D807FCC57178}" destId="{A9710648-A827-438D-B7D5-4CE129133A3B}" srcOrd="0" destOrd="0" presId="urn:microsoft.com/office/officeart/2005/8/layout/list1"/>
    <dgm:cxn modelId="{99322EAF-34FB-484E-8188-AAF251614354}" type="presOf" srcId="{81098E4B-3766-469A-9202-948D27E9AA15}" destId="{964B2F39-5224-472B-90D0-1145632D5DAE}" srcOrd="0" destOrd="0" presId="urn:microsoft.com/office/officeart/2005/8/layout/list1"/>
    <dgm:cxn modelId="{E22907BD-9AAD-42B7-AC02-6BC22F7267C2}" srcId="{506AB6B7-FF92-4C35-A7F2-4DF08D1E9210}" destId="{ED550CBF-1524-4B24-B5C8-40189665D42E}" srcOrd="1" destOrd="0" parTransId="{F168F671-3286-4437-95AF-F5F9E012D1CC}" sibTransId="{DC534612-F1CB-4878-9B7A-7FD773762B71}"/>
    <dgm:cxn modelId="{03589CC8-C863-48F9-9C2A-3A970E827A90}" type="presOf" srcId="{C5A886E5-F84B-4A4A-8D93-35B5F6EFB41B}" destId="{191B4405-5617-4F92-AAE4-2854385724D1}" srcOrd="0" destOrd="1" presId="urn:microsoft.com/office/officeart/2005/8/layout/list1"/>
    <dgm:cxn modelId="{BF8DE8EB-1EF0-4F99-B02B-BE0CF8CD1695}" srcId="{9508A932-1268-4387-8A47-7C0920101AD2}" destId="{506AB6B7-FF92-4C35-A7F2-4DF08D1E9210}" srcOrd="1" destOrd="0" parTransId="{22462C3A-512B-4284-BB60-884F546991BE}" sibTransId="{C2321AF8-975F-4B13-968C-897371EA21C7}"/>
    <dgm:cxn modelId="{703407F5-A069-47AC-BF3D-85EAEEAC6602}" type="presOf" srcId="{81098E4B-3766-469A-9202-948D27E9AA15}" destId="{8B729045-CB11-453E-B211-1D3AF8F22208}" srcOrd="1" destOrd="0" presId="urn:microsoft.com/office/officeart/2005/8/layout/list1"/>
    <dgm:cxn modelId="{7149DE40-04B5-4138-806D-B6A1C7704F37}" type="presParOf" srcId="{75B85D2F-19BD-4466-A5D6-F54CC8CC73DC}" destId="{A7477229-9316-4F07-8636-5A754F2C81E8}" srcOrd="0" destOrd="0" presId="urn:microsoft.com/office/officeart/2005/8/layout/list1"/>
    <dgm:cxn modelId="{AF240984-CCE6-4658-9BA2-14C2D249DDB9}" type="presParOf" srcId="{A7477229-9316-4F07-8636-5A754F2C81E8}" destId="{A9710648-A827-438D-B7D5-4CE129133A3B}" srcOrd="0" destOrd="0" presId="urn:microsoft.com/office/officeart/2005/8/layout/list1"/>
    <dgm:cxn modelId="{5A5EE663-CA17-44A1-B2DC-D02B4D80C032}" type="presParOf" srcId="{A7477229-9316-4F07-8636-5A754F2C81E8}" destId="{E4AC42CF-F58C-4D25-BBA0-C48E12D31A8B}" srcOrd="1" destOrd="0" presId="urn:microsoft.com/office/officeart/2005/8/layout/list1"/>
    <dgm:cxn modelId="{B6D04632-0698-40E3-8CA5-CCBF0CAFF622}" type="presParOf" srcId="{75B85D2F-19BD-4466-A5D6-F54CC8CC73DC}" destId="{70A1FD0E-4BF0-4AF5-88BA-74366E9882EE}" srcOrd="1" destOrd="0" presId="urn:microsoft.com/office/officeart/2005/8/layout/list1"/>
    <dgm:cxn modelId="{E5031091-CA01-4E3E-BD31-C81124499326}" type="presParOf" srcId="{75B85D2F-19BD-4466-A5D6-F54CC8CC73DC}" destId="{191B4405-5617-4F92-AAE4-2854385724D1}" srcOrd="2" destOrd="0" presId="urn:microsoft.com/office/officeart/2005/8/layout/list1"/>
    <dgm:cxn modelId="{600E3DB1-E2BB-4A5B-87CD-09B0D87E69CD}" type="presParOf" srcId="{75B85D2F-19BD-4466-A5D6-F54CC8CC73DC}" destId="{0F9447D4-AB99-4B35-BFB1-A9E068926FC6}" srcOrd="3" destOrd="0" presId="urn:microsoft.com/office/officeart/2005/8/layout/list1"/>
    <dgm:cxn modelId="{A1809BDE-3540-44C9-8C65-A22341FA7E10}" type="presParOf" srcId="{75B85D2F-19BD-4466-A5D6-F54CC8CC73DC}" destId="{77FF0342-0070-41E7-99D0-693FDF2A5E5C}" srcOrd="4" destOrd="0" presId="urn:microsoft.com/office/officeart/2005/8/layout/list1"/>
    <dgm:cxn modelId="{2DD00D35-B21A-42B3-B2C3-C833DECD83FC}" type="presParOf" srcId="{77FF0342-0070-41E7-99D0-693FDF2A5E5C}" destId="{0A5ABE5F-E3E1-46F8-AE73-80782EA90695}" srcOrd="0" destOrd="0" presId="urn:microsoft.com/office/officeart/2005/8/layout/list1"/>
    <dgm:cxn modelId="{9D352F3A-6435-4108-A582-3B40EC9759AA}" type="presParOf" srcId="{77FF0342-0070-41E7-99D0-693FDF2A5E5C}" destId="{9641174A-0631-4444-88E4-91F5D531DE05}" srcOrd="1" destOrd="0" presId="urn:microsoft.com/office/officeart/2005/8/layout/list1"/>
    <dgm:cxn modelId="{B08CF744-94C1-4B55-8FCE-B7F219580460}" type="presParOf" srcId="{75B85D2F-19BD-4466-A5D6-F54CC8CC73DC}" destId="{15948091-72C6-45D6-8D1F-9B9BD3583E39}" srcOrd="5" destOrd="0" presId="urn:microsoft.com/office/officeart/2005/8/layout/list1"/>
    <dgm:cxn modelId="{4A574F73-0A25-4B8D-B3E2-E84E4BBF3D38}" type="presParOf" srcId="{75B85D2F-19BD-4466-A5D6-F54CC8CC73DC}" destId="{8FD76DEB-E563-4FA4-BF2F-830914A6C8D9}" srcOrd="6" destOrd="0" presId="urn:microsoft.com/office/officeart/2005/8/layout/list1"/>
    <dgm:cxn modelId="{C7FCBE89-52B0-4159-99FC-3CEE6E1C4EE8}" type="presParOf" srcId="{75B85D2F-19BD-4466-A5D6-F54CC8CC73DC}" destId="{A07A9CF5-1CE0-4B0B-B25D-F7CC5EE6867B}" srcOrd="7" destOrd="0" presId="urn:microsoft.com/office/officeart/2005/8/layout/list1"/>
    <dgm:cxn modelId="{A295BD8D-DA06-4E07-9E07-550582A5E4A4}" type="presParOf" srcId="{75B85D2F-19BD-4466-A5D6-F54CC8CC73DC}" destId="{31541756-5CB4-4242-899A-03CB38B7CC88}" srcOrd="8" destOrd="0" presId="urn:microsoft.com/office/officeart/2005/8/layout/list1"/>
    <dgm:cxn modelId="{B2B522D6-01A3-445C-8082-C79AF41F53CC}" type="presParOf" srcId="{31541756-5CB4-4242-899A-03CB38B7CC88}" destId="{964B2F39-5224-472B-90D0-1145632D5DAE}" srcOrd="0" destOrd="0" presId="urn:microsoft.com/office/officeart/2005/8/layout/list1"/>
    <dgm:cxn modelId="{71813FF4-E0F0-4FDC-9E5A-BB94E695AD50}" type="presParOf" srcId="{31541756-5CB4-4242-899A-03CB38B7CC88}" destId="{8B729045-CB11-453E-B211-1D3AF8F22208}" srcOrd="1" destOrd="0" presId="urn:microsoft.com/office/officeart/2005/8/layout/list1"/>
    <dgm:cxn modelId="{0D755141-1732-4429-B5EC-472B488190DB}" type="presParOf" srcId="{75B85D2F-19BD-4466-A5D6-F54CC8CC73DC}" destId="{3A737044-0E84-442F-BFC5-CDBA52D426FF}" srcOrd="9" destOrd="0" presId="urn:microsoft.com/office/officeart/2005/8/layout/list1"/>
    <dgm:cxn modelId="{D0739693-31C8-4D07-9C20-13FC2295022A}" type="presParOf" srcId="{75B85D2F-19BD-4466-A5D6-F54CC8CC73DC}" destId="{EEB82ACE-CB32-4FD8-BB1D-C0F95BF9FF2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F7177-6830-48D7-85F7-B141577566F7}">
      <dsp:nvSpPr>
        <dsp:cNvPr id="0" name=""/>
        <dsp:cNvSpPr/>
      </dsp:nvSpPr>
      <dsp:spPr>
        <a:xfrm>
          <a:off x="82613" y="84399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250441-4D95-4BC1-B535-37CB2D471AC8}">
      <dsp:nvSpPr>
        <dsp:cNvPr id="0" name=""/>
        <dsp:cNvSpPr/>
      </dsp:nvSpPr>
      <dsp:spPr>
        <a:xfrm>
          <a:off x="271034" y="1032417"/>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2D8505-8580-4A90-A420-E41BF1690866}">
      <dsp:nvSpPr>
        <dsp:cNvPr id="0" name=""/>
        <dsp:cNvSpPr/>
      </dsp:nvSpPr>
      <dsp:spPr>
        <a:xfrm>
          <a:off x="1172126" y="8439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1.Microservices &amp; Networking</a:t>
          </a:r>
        </a:p>
      </dsp:txBody>
      <dsp:txXfrm>
        <a:off x="1172126" y="843995"/>
        <a:ext cx="2114937" cy="897246"/>
      </dsp:txXfrm>
    </dsp:sp>
    <dsp:sp modelId="{F83847E7-B980-41B7-B74B-EE847AABBFF0}">
      <dsp:nvSpPr>
        <dsp:cNvPr id="0" name=""/>
        <dsp:cNvSpPr/>
      </dsp:nvSpPr>
      <dsp:spPr>
        <a:xfrm>
          <a:off x="3655575" y="84399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7B412-C267-42AB-A1B8-322CD67B2D9E}">
      <dsp:nvSpPr>
        <dsp:cNvPr id="0" name=""/>
        <dsp:cNvSpPr/>
      </dsp:nvSpPr>
      <dsp:spPr>
        <a:xfrm>
          <a:off x="3843996" y="1032417"/>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F6476D-36A3-49B2-94FE-0024BA633661}">
      <dsp:nvSpPr>
        <dsp:cNvPr id="0" name=""/>
        <dsp:cNvSpPr/>
      </dsp:nvSpPr>
      <dsp:spPr>
        <a:xfrm>
          <a:off x="4745088" y="8439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2.Proxies &amp; Load Balancing</a:t>
          </a:r>
        </a:p>
      </dsp:txBody>
      <dsp:txXfrm>
        <a:off x="4745088" y="843995"/>
        <a:ext cx="2114937" cy="897246"/>
      </dsp:txXfrm>
    </dsp:sp>
    <dsp:sp modelId="{4FB9B418-70D4-436F-8FCE-9C3E25BBFA6B}">
      <dsp:nvSpPr>
        <dsp:cNvPr id="0" name=""/>
        <dsp:cNvSpPr/>
      </dsp:nvSpPr>
      <dsp:spPr>
        <a:xfrm>
          <a:off x="7228536" y="84399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62A49C-B960-47E2-805B-AABF0E3765C3}">
      <dsp:nvSpPr>
        <dsp:cNvPr id="0" name=""/>
        <dsp:cNvSpPr/>
      </dsp:nvSpPr>
      <dsp:spPr>
        <a:xfrm>
          <a:off x="7416958" y="1032417"/>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5481C1-D281-4CC8-92A3-01F4B8719DC8}">
      <dsp:nvSpPr>
        <dsp:cNvPr id="0" name=""/>
        <dsp:cNvSpPr/>
      </dsp:nvSpPr>
      <dsp:spPr>
        <a:xfrm>
          <a:off x="8318049" y="8439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3.Envoy-Specific Concepts</a:t>
          </a:r>
        </a:p>
      </dsp:txBody>
      <dsp:txXfrm>
        <a:off x="8318049" y="843995"/>
        <a:ext cx="2114937" cy="897246"/>
      </dsp:txXfrm>
    </dsp:sp>
    <dsp:sp modelId="{3D564D07-1664-42E4-9A5B-9A1783299EC7}">
      <dsp:nvSpPr>
        <dsp:cNvPr id="0" name=""/>
        <dsp:cNvSpPr/>
      </dsp:nvSpPr>
      <dsp:spPr>
        <a:xfrm>
          <a:off x="82613" y="245452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13BE8A-F6B4-4461-A426-198E7C5DD9ED}">
      <dsp:nvSpPr>
        <dsp:cNvPr id="0" name=""/>
        <dsp:cNvSpPr/>
      </dsp:nvSpPr>
      <dsp:spPr>
        <a:xfrm>
          <a:off x="271034" y="2642943"/>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BEA3A-2121-4B8A-83AD-6D70EB645D53}">
      <dsp:nvSpPr>
        <dsp:cNvPr id="0" name=""/>
        <dsp:cNvSpPr/>
      </dsp:nvSpPr>
      <dsp:spPr>
        <a:xfrm>
          <a:off x="1172126" y="245452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4.Security</a:t>
          </a:r>
        </a:p>
      </dsp:txBody>
      <dsp:txXfrm>
        <a:off x="1172126" y="2454521"/>
        <a:ext cx="2114937" cy="897246"/>
      </dsp:txXfrm>
    </dsp:sp>
    <dsp:sp modelId="{A012819F-2BE8-444F-A8EF-62E68712DF98}">
      <dsp:nvSpPr>
        <dsp:cNvPr id="0" name=""/>
        <dsp:cNvSpPr/>
      </dsp:nvSpPr>
      <dsp:spPr>
        <a:xfrm>
          <a:off x="3655575" y="245452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3288EC-8A7A-4CFA-8C5B-10712BEC0C6B}">
      <dsp:nvSpPr>
        <dsp:cNvPr id="0" name=""/>
        <dsp:cNvSpPr/>
      </dsp:nvSpPr>
      <dsp:spPr>
        <a:xfrm>
          <a:off x="3843996" y="2642943"/>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5BA20C-450F-4BEF-A1A8-D479C1C8B505}">
      <dsp:nvSpPr>
        <dsp:cNvPr id="0" name=""/>
        <dsp:cNvSpPr/>
      </dsp:nvSpPr>
      <dsp:spPr>
        <a:xfrm>
          <a:off x="4745088" y="245452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5. Configuration &amp; Deployment</a:t>
          </a:r>
        </a:p>
      </dsp:txBody>
      <dsp:txXfrm>
        <a:off x="4745088" y="2454521"/>
        <a:ext cx="2114937" cy="897246"/>
      </dsp:txXfrm>
    </dsp:sp>
    <dsp:sp modelId="{0ECDBF1E-FF39-481E-BCB6-C6A8DD91BC6B}">
      <dsp:nvSpPr>
        <dsp:cNvPr id="0" name=""/>
        <dsp:cNvSpPr/>
      </dsp:nvSpPr>
      <dsp:spPr>
        <a:xfrm>
          <a:off x="7228536" y="245452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F4A61-4DCA-4A3E-992B-66F6F285797B}">
      <dsp:nvSpPr>
        <dsp:cNvPr id="0" name=""/>
        <dsp:cNvSpPr/>
      </dsp:nvSpPr>
      <dsp:spPr>
        <a:xfrm>
          <a:off x="7416958" y="2642943"/>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BB7715-4CCA-4984-BA67-22D84F326E6F}">
      <dsp:nvSpPr>
        <dsp:cNvPr id="0" name=""/>
        <dsp:cNvSpPr/>
      </dsp:nvSpPr>
      <dsp:spPr>
        <a:xfrm>
          <a:off x="8318049" y="245452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6. Performance &amp; Optimization</a:t>
          </a:r>
        </a:p>
      </dsp:txBody>
      <dsp:txXfrm>
        <a:off x="8318049" y="2454521"/>
        <a:ext cx="2114937" cy="8972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3D6F5-3D26-4F8C-8CB9-8BAB6AB3FB37}">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F7E1EE-4853-4F82-A21B-70C9B32F0F1B}">
      <dsp:nvSpPr>
        <dsp:cNvPr id="0" name=""/>
        <dsp:cNvSpPr/>
      </dsp:nvSpPr>
      <dsp:spPr>
        <a:xfrm>
          <a:off x="0" y="0"/>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a:t>Sidecar Proxy</a:t>
          </a:r>
        </a:p>
      </dsp:txBody>
      <dsp:txXfrm>
        <a:off x="0" y="0"/>
        <a:ext cx="7003777" cy="2921802"/>
      </dsp:txXfrm>
    </dsp:sp>
    <dsp:sp modelId="{0B51E883-FF20-48DF-894A-AD4AA5C7DCD1}">
      <dsp:nvSpPr>
        <dsp:cNvPr id="0" name=""/>
        <dsp:cNvSpPr/>
      </dsp:nvSpPr>
      <dsp:spPr>
        <a:xfrm>
          <a:off x="0" y="2921802"/>
          <a:ext cx="7003777" cy="0"/>
        </a:xfrm>
        <a:prstGeom prst="line">
          <a:avLst/>
        </a:prstGeom>
        <a:solidFill>
          <a:schemeClr val="accent2">
            <a:hueOff val="-1524998"/>
            <a:satOff val="-514"/>
            <a:lumOff val="7059"/>
            <a:alphaOff val="0"/>
          </a:schemeClr>
        </a:solidFill>
        <a:ln w="12700" cap="flat" cmpd="sng" algn="ctr">
          <a:solidFill>
            <a:schemeClr val="accent2">
              <a:hueOff val="-1524998"/>
              <a:satOff val="-514"/>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2BB7C5-DD80-4AA8-A688-CAD949A7D2D2}">
      <dsp:nvSpPr>
        <dsp:cNvPr id="0" name=""/>
        <dsp:cNvSpPr/>
      </dsp:nvSpPr>
      <dsp:spPr>
        <a:xfrm>
          <a:off x="0" y="2921802"/>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a:t>Edge Proxy</a:t>
          </a:r>
        </a:p>
      </dsp:txBody>
      <dsp:txXfrm>
        <a:off x="0" y="2921802"/>
        <a:ext cx="7003777" cy="29218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D5127-FE04-45FC-922E-C5CD000438C4}">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699661-C036-494C-86B8-5CB911C5BE47}">
      <dsp:nvSpPr>
        <dsp:cNvPr id="0" name=""/>
        <dsp:cNvSpPr/>
      </dsp:nvSpPr>
      <dsp:spPr>
        <a:xfrm>
          <a:off x="0" y="0"/>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Uses </a:t>
          </a:r>
          <a:r>
            <a:rPr lang="en-US" sz="4300" kern="1200" dirty="0" err="1"/>
            <a:t>xDS</a:t>
          </a:r>
          <a:r>
            <a:rPr lang="en-US" sz="4300" kern="1200" dirty="0"/>
            <a:t> API to fetch dynamic configuration from a control plane.</a:t>
          </a:r>
        </a:p>
      </dsp:txBody>
      <dsp:txXfrm>
        <a:off x="0" y="0"/>
        <a:ext cx="7003777" cy="2921802"/>
      </dsp:txXfrm>
    </dsp:sp>
    <dsp:sp modelId="{872952D5-2953-4448-B546-501F95B8A0A4}">
      <dsp:nvSpPr>
        <dsp:cNvPr id="0" name=""/>
        <dsp:cNvSpPr/>
      </dsp:nvSpPr>
      <dsp:spPr>
        <a:xfrm>
          <a:off x="0" y="2921802"/>
          <a:ext cx="7003777" cy="0"/>
        </a:xfrm>
        <a:prstGeom prst="line">
          <a:avLst/>
        </a:prstGeom>
        <a:solidFill>
          <a:schemeClr val="accent2">
            <a:hueOff val="-1524998"/>
            <a:satOff val="-514"/>
            <a:lumOff val="7059"/>
            <a:alphaOff val="0"/>
          </a:schemeClr>
        </a:solidFill>
        <a:ln w="12700" cap="flat" cmpd="sng" algn="ctr">
          <a:solidFill>
            <a:schemeClr val="accent2">
              <a:hueOff val="-1524998"/>
              <a:satOff val="-514"/>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871C44-D481-41E0-8652-8CFC3C94E4CB}">
      <dsp:nvSpPr>
        <dsp:cNvPr id="0" name=""/>
        <dsp:cNvSpPr/>
      </dsp:nvSpPr>
      <dsp:spPr>
        <a:xfrm>
          <a:off x="0" y="2921802"/>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This dynamic interaction allows Envoy to adapt to changes in real-time without needing to restart.</a:t>
          </a:r>
        </a:p>
      </dsp:txBody>
      <dsp:txXfrm>
        <a:off x="0" y="2921802"/>
        <a:ext cx="7003777" cy="292180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4C44D-C36E-42F4-808B-3A1FCB437EB4}">
      <dsp:nvSpPr>
        <dsp:cNvPr id="0" name=""/>
        <dsp:cNvSpPr/>
      </dsp:nvSpPr>
      <dsp:spPr>
        <a:xfrm>
          <a:off x="0" y="46803"/>
          <a:ext cx="5626542" cy="19246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Tools like Istio manage Envoy proxies automatically to:</a:t>
          </a:r>
        </a:p>
      </dsp:txBody>
      <dsp:txXfrm>
        <a:off x="93954" y="140757"/>
        <a:ext cx="5438634" cy="1736741"/>
      </dsp:txXfrm>
    </dsp:sp>
    <dsp:sp modelId="{261853C3-DD51-4EF2-A2FB-203B790F76FE}">
      <dsp:nvSpPr>
        <dsp:cNvPr id="0" name=""/>
        <dsp:cNvSpPr/>
      </dsp:nvSpPr>
      <dsp:spPr>
        <a:xfrm>
          <a:off x="0" y="1971453"/>
          <a:ext cx="5626542" cy="376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643"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pt-BR" sz="2700" kern="1200"/>
            <a:t>Discover services via Kubernetes APIs.</a:t>
          </a:r>
          <a:endParaRPr lang="en-US" sz="2700" kern="1200"/>
        </a:p>
        <a:p>
          <a:pPr marL="228600" lvl="1" indent="-228600" algn="l" defTabSz="1200150">
            <a:lnSpc>
              <a:spcPct val="90000"/>
            </a:lnSpc>
            <a:spcBef>
              <a:spcPct val="0"/>
            </a:spcBef>
            <a:spcAft>
              <a:spcPct val="20000"/>
            </a:spcAft>
            <a:buChar char="•"/>
          </a:pPr>
          <a:r>
            <a:rPr lang="en-US" sz="2700" kern="1200"/>
            <a:t>Handle service-to-service communication by intercepting and routing traffic.</a:t>
          </a:r>
        </a:p>
        <a:p>
          <a:pPr marL="228600" lvl="1" indent="-228600" algn="l" defTabSz="1200150">
            <a:lnSpc>
              <a:spcPct val="90000"/>
            </a:lnSpc>
            <a:spcBef>
              <a:spcPct val="0"/>
            </a:spcBef>
            <a:spcAft>
              <a:spcPct val="20000"/>
            </a:spcAft>
            <a:buChar char="•"/>
          </a:pPr>
          <a:r>
            <a:rPr lang="en-US" sz="2700" kern="1200"/>
            <a:t>Provide observability with logs and metrics.</a:t>
          </a:r>
        </a:p>
        <a:p>
          <a:pPr marL="228600" lvl="1" indent="-228600" algn="l" defTabSz="1200150">
            <a:lnSpc>
              <a:spcPct val="90000"/>
            </a:lnSpc>
            <a:spcBef>
              <a:spcPct val="0"/>
            </a:spcBef>
            <a:spcAft>
              <a:spcPct val="20000"/>
            </a:spcAft>
            <a:buChar char="•"/>
          </a:pPr>
          <a:r>
            <a:rPr lang="en-US" sz="2700" kern="1200"/>
            <a:t>Enforce policies and apply security features like mTLS.</a:t>
          </a:r>
        </a:p>
      </dsp:txBody>
      <dsp:txXfrm>
        <a:off x="0" y="1971453"/>
        <a:ext cx="5626542" cy="3767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EF923-1B3A-4B98-BB08-9389C97440BE}">
      <dsp:nvSpPr>
        <dsp:cNvPr id="0" name=""/>
        <dsp:cNvSpPr/>
      </dsp:nvSpPr>
      <dsp:spPr>
        <a:xfrm>
          <a:off x="379140" y="1759485"/>
          <a:ext cx="814708" cy="81470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60E8EC-375B-4513-B00F-C55420281CC3}">
      <dsp:nvSpPr>
        <dsp:cNvPr id="0" name=""/>
        <dsp:cNvSpPr/>
      </dsp:nvSpPr>
      <dsp:spPr>
        <a:xfrm>
          <a:off x="550229" y="1930573"/>
          <a:ext cx="472531" cy="4725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BC981F-AB75-43F5-AA84-D98D9648E1F1}">
      <dsp:nvSpPr>
        <dsp:cNvPr id="0" name=""/>
        <dsp:cNvSpPr/>
      </dsp:nvSpPr>
      <dsp:spPr>
        <a:xfrm>
          <a:off x="1368430" y="1759485"/>
          <a:ext cx="1920385" cy="81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Forward Proxy</a:t>
          </a:r>
        </a:p>
      </dsp:txBody>
      <dsp:txXfrm>
        <a:off x="1368430" y="1759485"/>
        <a:ext cx="1920385" cy="814708"/>
      </dsp:txXfrm>
    </dsp:sp>
    <dsp:sp modelId="{C51F13CD-9A4C-481F-BE55-D21E07F63DFD}">
      <dsp:nvSpPr>
        <dsp:cNvPr id="0" name=""/>
        <dsp:cNvSpPr/>
      </dsp:nvSpPr>
      <dsp:spPr>
        <a:xfrm>
          <a:off x="3623428" y="1759485"/>
          <a:ext cx="814708" cy="81470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DAD38-3975-483C-A258-7C10DE50EA81}">
      <dsp:nvSpPr>
        <dsp:cNvPr id="0" name=""/>
        <dsp:cNvSpPr/>
      </dsp:nvSpPr>
      <dsp:spPr>
        <a:xfrm>
          <a:off x="3794516" y="1930573"/>
          <a:ext cx="472531" cy="4725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BD32C6-C718-4F91-B3D4-DA4DBF875F00}">
      <dsp:nvSpPr>
        <dsp:cNvPr id="0" name=""/>
        <dsp:cNvSpPr/>
      </dsp:nvSpPr>
      <dsp:spPr>
        <a:xfrm>
          <a:off x="4612717" y="1759485"/>
          <a:ext cx="1920385" cy="81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Edge Proxy</a:t>
          </a:r>
        </a:p>
      </dsp:txBody>
      <dsp:txXfrm>
        <a:off x="4612717" y="1759485"/>
        <a:ext cx="1920385" cy="814708"/>
      </dsp:txXfrm>
    </dsp:sp>
    <dsp:sp modelId="{28E84E42-17BF-4F75-AF5B-04331268126E}">
      <dsp:nvSpPr>
        <dsp:cNvPr id="0" name=""/>
        <dsp:cNvSpPr/>
      </dsp:nvSpPr>
      <dsp:spPr>
        <a:xfrm>
          <a:off x="6867715" y="1759485"/>
          <a:ext cx="814708" cy="81470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A62C80-0CBB-4674-91C2-6167ADFDA374}">
      <dsp:nvSpPr>
        <dsp:cNvPr id="0" name=""/>
        <dsp:cNvSpPr/>
      </dsp:nvSpPr>
      <dsp:spPr>
        <a:xfrm>
          <a:off x="7038804" y="1930573"/>
          <a:ext cx="472531" cy="4725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019EAE-6584-4E29-92E1-A3B6813461BC}">
      <dsp:nvSpPr>
        <dsp:cNvPr id="0" name=""/>
        <dsp:cNvSpPr/>
      </dsp:nvSpPr>
      <dsp:spPr>
        <a:xfrm>
          <a:off x="7857004" y="1759485"/>
          <a:ext cx="1920385" cy="81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Sidecar Proxy</a:t>
          </a:r>
        </a:p>
      </dsp:txBody>
      <dsp:txXfrm>
        <a:off x="7857004" y="1759485"/>
        <a:ext cx="1920385" cy="8147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2DE0A-CD9A-43BB-AEB5-A15B3A90F13C}">
      <dsp:nvSpPr>
        <dsp:cNvPr id="0" name=""/>
        <dsp:cNvSpPr/>
      </dsp:nvSpPr>
      <dsp:spPr>
        <a:xfrm>
          <a:off x="0" y="72222"/>
          <a:ext cx="7003777" cy="8634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Round-Robin</a:t>
          </a:r>
        </a:p>
      </dsp:txBody>
      <dsp:txXfrm>
        <a:off x="42151" y="114373"/>
        <a:ext cx="6919475" cy="779158"/>
      </dsp:txXfrm>
    </dsp:sp>
    <dsp:sp modelId="{58442F50-BC41-4A6C-AB7C-4ABEAD5768ED}">
      <dsp:nvSpPr>
        <dsp:cNvPr id="0" name=""/>
        <dsp:cNvSpPr/>
      </dsp:nvSpPr>
      <dsp:spPr>
        <a:xfrm>
          <a:off x="0" y="1039362"/>
          <a:ext cx="7003777" cy="863460"/>
        </a:xfrm>
        <a:prstGeom prst="roundRect">
          <a:avLst/>
        </a:prstGeom>
        <a:solidFill>
          <a:schemeClr val="accent2">
            <a:hueOff val="-305000"/>
            <a:satOff val="-103"/>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Least-Request</a:t>
          </a:r>
        </a:p>
      </dsp:txBody>
      <dsp:txXfrm>
        <a:off x="42151" y="1081513"/>
        <a:ext cx="6919475" cy="779158"/>
      </dsp:txXfrm>
    </dsp:sp>
    <dsp:sp modelId="{607B759A-5CE1-4618-91DF-F45A8410BEEA}">
      <dsp:nvSpPr>
        <dsp:cNvPr id="0" name=""/>
        <dsp:cNvSpPr/>
      </dsp:nvSpPr>
      <dsp:spPr>
        <a:xfrm>
          <a:off x="0" y="2006502"/>
          <a:ext cx="7003777" cy="863460"/>
        </a:xfrm>
        <a:prstGeom prst="roundRect">
          <a:avLst/>
        </a:prstGeom>
        <a:solidFill>
          <a:schemeClr val="accent2">
            <a:hueOff val="-609999"/>
            <a:satOff val="-206"/>
            <a:lumOff val="2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Random</a:t>
          </a:r>
        </a:p>
      </dsp:txBody>
      <dsp:txXfrm>
        <a:off x="42151" y="2048653"/>
        <a:ext cx="6919475" cy="779158"/>
      </dsp:txXfrm>
    </dsp:sp>
    <dsp:sp modelId="{607A379A-D0AD-420F-872E-698E09C7F024}">
      <dsp:nvSpPr>
        <dsp:cNvPr id="0" name=""/>
        <dsp:cNvSpPr/>
      </dsp:nvSpPr>
      <dsp:spPr>
        <a:xfrm>
          <a:off x="0" y="2973642"/>
          <a:ext cx="7003777" cy="863460"/>
        </a:xfrm>
        <a:prstGeom prst="roundRect">
          <a:avLst/>
        </a:prstGeom>
        <a:solidFill>
          <a:schemeClr val="accent2">
            <a:hueOff val="-914999"/>
            <a:satOff val="-308"/>
            <a:lumOff val="4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Ring Hashing </a:t>
          </a:r>
        </a:p>
      </dsp:txBody>
      <dsp:txXfrm>
        <a:off x="42151" y="3015793"/>
        <a:ext cx="6919475" cy="779158"/>
      </dsp:txXfrm>
    </dsp:sp>
    <dsp:sp modelId="{38A9502E-CCF8-4974-A8E2-4164AD7EF79F}">
      <dsp:nvSpPr>
        <dsp:cNvPr id="0" name=""/>
        <dsp:cNvSpPr/>
      </dsp:nvSpPr>
      <dsp:spPr>
        <a:xfrm>
          <a:off x="0" y="3940782"/>
          <a:ext cx="7003777" cy="863460"/>
        </a:xfrm>
        <a:prstGeom prst="roundRect">
          <a:avLst/>
        </a:prstGeom>
        <a:solidFill>
          <a:schemeClr val="accent2">
            <a:hueOff val="-1219998"/>
            <a:satOff val="-411"/>
            <a:lumOff val="5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Maglev</a:t>
          </a:r>
        </a:p>
      </dsp:txBody>
      <dsp:txXfrm>
        <a:off x="42151" y="3982933"/>
        <a:ext cx="6919475" cy="779158"/>
      </dsp:txXfrm>
    </dsp:sp>
    <dsp:sp modelId="{E95FB922-154E-4F8B-A4BD-B16B535524BA}">
      <dsp:nvSpPr>
        <dsp:cNvPr id="0" name=""/>
        <dsp:cNvSpPr/>
      </dsp:nvSpPr>
      <dsp:spPr>
        <a:xfrm>
          <a:off x="0" y="4907922"/>
          <a:ext cx="7003777" cy="863460"/>
        </a:xfrm>
        <a:prstGeom prst="roundRect">
          <a:avLst/>
        </a:prstGeom>
        <a:solidFill>
          <a:schemeClr val="accent2">
            <a:hueOff val="-1524998"/>
            <a:satOff val="-514"/>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Weighted Load Balancing</a:t>
          </a:r>
        </a:p>
      </dsp:txBody>
      <dsp:txXfrm>
        <a:off x="42151" y="4950073"/>
        <a:ext cx="6919475" cy="7791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19582D-B4C3-428F-9876-5028A26F1969}">
      <dsp:nvSpPr>
        <dsp:cNvPr id="0" name=""/>
        <dsp:cNvSpPr/>
      </dsp:nvSpPr>
      <dsp:spPr>
        <a:xfrm>
          <a:off x="478800" y="751181"/>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F373E6-85FB-4B5F-B111-2061DBA92A08}">
      <dsp:nvSpPr>
        <dsp:cNvPr id="0" name=""/>
        <dsp:cNvSpPr/>
      </dsp:nvSpPr>
      <dsp:spPr>
        <a:xfrm>
          <a:off x="712800" y="985181"/>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DA665B-FC9B-4D85-9388-79026B303DD2}">
      <dsp:nvSpPr>
        <dsp:cNvPr id="0" name=""/>
        <dsp:cNvSpPr/>
      </dsp:nvSpPr>
      <dsp:spPr>
        <a:xfrm>
          <a:off x="127800" y="219118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Listeners</a:t>
          </a:r>
        </a:p>
      </dsp:txBody>
      <dsp:txXfrm>
        <a:off x="127800" y="2191181"/>
        <a:ext cx="1800000" cy="720000"/>
      </dsp:txXfrm>
    </dsp:sp>
    <dsp:sp modelId="{FE7B62F5-B1C8-4765-A09C-AFC1D46695B8}">
      <dsp:nvSpPr>
        <dsp:cNvPr id="0" name=""/>
        <dsp:cNvSpPr/>
      </dsp:nvSpPr>
      <dsp:spPr>
        <a:xfrm>
          <a:off x="2593800" y="751181"/>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7FF0D7-1964-4852-87A0-791541CE5F8D}">
      <dsp:nvSpPr>
        <dsp:cNvPr id="0" name=""/>
        <dsp:cNvSpPr/>
      </dsp:nvSpPr>
      <dsp:spPr>
        <a:xfrm>
          <a:off x="2827800" y="985181"/>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3BB373-4D02-4905-B1D3-26AFD97557C7}">
      <dsp:nvSpPr>
        <dsp:cNvPr id="0" name=""/>
        <dsp:cNvSpPr/>
      </dsp:nvSpPr>
      <dsp:spPr>
        <a:xfrm>
          <a:off x="2242800" y="219118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Filters</a:t>
          </a:r>
        </a:p>
      </dsp:txBody>
      <dsp:txXfrm>
        <a:off x="2242800" y="2191181"/>
        <a:ext cx="1800000" cy="720000"/>
      </dsp:txXfrm>
    </dsp:sp>
    <dsp:sp modelId="{59C3A6E5-D48C-46AC-A2EB-B50046EBF2C2}">
      <dsp:nvSpPr>
        <dsp:cNvPr id="0" name=""/>
        <dsp:cNvSpPr/>
      </dsp:nvSpPr>
      <dsp:spPr>
        <a:xfrm>
          <a:off x="4708800" y="751181"/>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B11035-B245-4923-9C55-82FB26D11D93}">
      <dsp:nvSpPr>
        <dsp:cNvPr id="0" name=""/>
        <dsp:cNvSpPr/>
      </dsp:nvSpPr>
      <dsp:spPr>
        <a:xfrm>
          <a:off x="4942800" y="985181"/>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062E9D-074D-4ACF-992F-9B14951F489F}">
      <dsp:nvSpPr>
        <dsp:cNvPr id="0" name=""/>
        <dsp:cNvSpPr/>
      </dsp:nvSpPr>
      <dsp:spPr>
        <a:xfrm>
          <a:off x="4357800" y="219118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Routes</a:t>
          </a:r>
        </a:p>
      </dsp:txBody>
      <dsp:txXfrm>
        <a:off x="4357800" y="2191181"/>
        <a:ext cx="1800000" cy="720000"/>
      </dsp:txXfrm>
    </dsp:sp>
    <dsp:sp modelId="{93FB5DAB-68CC-4F5E-A4A3-9101209C70B1}">
      <dsp:nvSpPr>
        <dsp:cNvPr id="0" name=""/>
        <dsp:cNvSpPr/>
      </dsp:nvSpPr>
      <dsp:spPr>
        <a:xfrm>
          <a:off x="6823800" y="751181"/>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ED8A8A-6899-463A-B816-1F4B5C3657CE}">
      <dsp:nvSpPr>
        <dsp:cNvPr id="0" name=""/>
        <dsp:cNvSpPr/>
      </dsp:nvSpPr>
      <dsp:spPr>
        <a:xfrm>
          <a:off x="7057800" y="985181"/>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324C44-F50F-445B-8185-B9928E3FD0F8}">
      <dsp:nvSpPr>
        <dsp:cNvPr id="0" name=""/>
        <dsp:cNvSpPr/>
      </dsp:nvSpPr>
      <dsp:spPr>
        <a:xfrm>
          <a:off x="6472800" y="219118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Clusters</a:t>
          </a:r>
        </a:p>
      </dsp:txBody>
      <dsp:txXfrm>
        <a:off x="6472800" y="2191181"/>
        <a:ext cx="1800000" cy="720000"/>
      </dsp:txXfrm>
    </dsp:sp>
    <dsp:sp modelId="{1837C787-8F6D-4452-B71F-842521EEF07B}">
      <dsp:nvSpPr>
        <dsp:cNvPr id="0" name=""/>
        <dsp:cNvSpPr/>
      </dsp:nvSpPr>
      <dsp:spPr>
        <a:xfrm>
          <a:off x="8938800" y="751181"/>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EA85B6-2D23-4DD0-A99C-BA237715627D}">
      <dsp:nvSpPr>
        <dsp:cNvPr id="0" name=""/>
        <dsp:cNvSpPr/>
      </dsp:nvSpPr>
      <dsp:spPr>
        <a:xfrm>
          <a:off x="9172800" y="985181"/>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D2EE02-3E81-4051-9F59-6C0573AE9679}">
      <dsp:nvSpPr>
        <dsp:cNvPr id="0" name=""/>
        <dsp:cNvSpPr/>
      </dsp:nvSpPr>
      <dsp:spPr>
        <a:xfrm>
          <a:off x="8587800" y="219118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Endpoints</a:t>
          </a:r>
        </a:p>
      </dsp:txBody>
      <dsp:txXfrm>
        <a:off x="8587800" y="2191181"/>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48813-811B-47B6-AD73-640F49CA67E0}">
      <dsp:nvSpPr>
        <dsp:cNvPr id="0" name=""/>
        <dsp:cNvSpPr/>
      </dsp:nvSpPr>
      <dsp:spPr>
        <a:xfrm>
          <a:off x="0" y="940169"/>
          <a:ext cx="5626542" cy="17356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36F958-EA49-4ADB-8048-81FB7CD4E6DF}">
      <dsp:nvSpPr>
        <dsp:cNvPr id="0" name=""/>
        <dsp:cNvSpPr/>
      </dsp:nvSpPr>
      <dsp:spPr>
        <a:xfrm>
          <a:off x="525048" y="1330701"/>
          <a:ext cx="954633" cy="9546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921E4C-9DE7-432C-BF24-F148F38E5930}">
      <dsp:nvSpPr>
        <dsp:cNvPr id="0" name=""/>
        <dsp:cNvSpPr/>
      </dsp:nvSpPr>
      <dsp:spPr>
        <a:xfrm>
          <a:off x="2004730" y="940169"/>
          <a:ext cx="3621811" cy="173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695" tIns="183695" rIns="183695" bIns="183695" numCol="1" spcCol="1270" anchor="ctr" anchorCtr="0">
          <a:noAutofit/>
        </a:bodyPr>
        <a:lstStyle/>
        <a:p>
          <a:pPr marL="0" lvl="0" indent="0" algn="l" defTabSz="622300">
            <a:lnSpc>
              <a:spcPct val="100000"/>
            </a:lnSpc>
            <a:spcBef>
              <a:spcPct val="0"/>
            </a:spcBef>
            <a:spcAft>
              <a:spcPct val="35000"/>
            </a:spcAft>
            <a:buNone/>
          </a:pPr>
          <a:r>
            <a:rPr lang="en-US" sz="1400" kern="1200"/>
            <a:t>1. Version upgrades: traffic to a route is shifted gradually from one cluster to another</a:t>
          </a:r>
        </a:p>
      </dsp:txBody>
      <dsp:txXfrm>
        <a:off x="2004730" y="940169"/>
        <a:ext cx="3621811" cy="1735697"/>
      </dsp:txXfrm>
    </dsp:sp>
    <dsp:sp modelId="{10A77DCF-AD81-48FA-8D16-64C5674B8CBD}">
      <dsp:nvSpPr>
        <dsp:cNvPr id="0" name=""/>
        <dsp:cNvSpPr/>
      </dsp:nvSpPr>
      <dsp:spPr>
        <a:xfrm>
          <a:off x="0" y="3109791"/>
          <a:ext cx="5626542" cy="17356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31E7B8-AFFD-4854-9966-0A3C498B6DF7}">
      <dsp:nvSpPr>
        <dsp:cNvPr id="0" name=""/>
        <dsp:cNvSpPr/>
      </dsp:nvSpPr>
      <dsp:spPr>
        <a:xfrm>
          <a:off x="525048" y="3500323"/>
          <a:ext cx="954633" cy="9546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2A55BD-3A69-41C6-BEF6-BD476971A734}">
      <dsp:nvSpPr>
        <dsp:cNvPr id="0" name=""/>
        <dsp:cNvSpPr/>
      </dsp:nvSpPr>
      <dsp:spPr>
        <a:xfrm>
          <a:off x="2004730" y="3109791"/>
          <a:ext cx="3621811" cy="173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695" tIns="183695" rIns="183695" bIns="183695" numCol="1" spcCol="1270" anchor="ctr" anchorCtr="0">
          <a:noAutofit/>
        </a:bodyPr>
        <a:lstStyle/>
        <a:p>
          <a:pPr marL="0" lvl="0" indent="0" algn="l" defTabSz="622300">
            <a:lnSpc>
              <a:spcPct val="100000"/>
            </a:lnSpc>
            <a:spcBef>
              <a:spcPct val="0"/>
            </a:spcBef>
            <a:spcAft>
              <a:spcPct val="35000"/>
            </a:spcAft>
            <a:buNone/>
          </a:pPr>
          <a:r>
            <a:rPr lang="en-US" sz="1400" kern="1200"/>
            <a:t>2. Multivariate testing: two or more version of the same service are tested simultaneously. The traffic to the route must be split between clusters running different versions of the same service.</a:t>
          </a:r>
        </a:p>
      </dsp:txBody>
      <dsp:txXfrm>
        <a:off x="2004730" y="3109791"/>
        <a:ext cx="3621811" cy="17356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57F0A-36B5-4E8F-B0E4-1E278EBE741B}">
      <dsp:nvSpPr>
        <dsp:cNvPr id="0" name=""/>
        <dsp:cNvSpPr/>
      </dsp:nvSpPr>
      <dsp:spPr>
        <a:xfrm>
          <a:off x="0" y="464172"/>
          <a:ext cx="7003777" cy="11272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Circuit Breaking</a:t>
          </a:r>
        </a:p>
      </dsp:txBody>
      <dsp:txXfrm>
        <a:off x="55030" y="519202"/>
        <a:ext cx="6893717" cy="1017235"/>
      </dsp:txXfrm>
    </dsp:sp>
    <dsp:sp modelId="{5E2B3851-C2D6-4A19-B49B-BF1CF7727D1A}">
      <dsp:nvSpPr>
        <dsp:cNvPr id="0" name=""/>
        <dsp:cNvSpPr/>
      </dsp:nvSpPr>
      <dsp:spPr>
        <a:xfrm>
          <a:off x="0" y="1726827"/>
          <a:ext cx="7003777" cy="1127295"/>
        </a:xfrm>
        <a:prstGeom prst="roundRect">
          <a:avLst/>
        </a:prstGeom>
        <a:solidFill>
          <a:schemeClr val="accent2">
            <a:hueOff val="-508333"/>
            <a:satOff val="-171"/>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Retires</a:t>
          </a:r>
        </a:p>
      </dsp:txBody>
      <dsp:txXfrm>
        <a:off x="55030" y="1781857"/>
        <a:ext cx="6893717" cy="1017235"/>
      </dsp:txXfrm>
    </dsp:sp>
    <dsp:sp modelId="{BFA50637-0ACC-477C-BF0C-C478F8D330DD}">
      <dsp:nvSpPr>
        <dsp:cNvPr id="0" name=""/>
        <dsp:cNvSpPr/>
      </dsp:nvSpPr>
      <dsp:spPr>
        <a:xfrm>
          <a:off x="0" y="2989482"/>
          <a:ext cx="7003777" cy="1127295"/>
        </a:xfrm>
        <a:prstGeom prst="roundRect">
          <a:avLst/>
        </a:prstGeom>
        <a:solidFill>
          <a:schemeClr val="accent2">
            <a:hueOff val="-1016665"/>
            <a:satOff val="-343"/>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Retries in gRPC services</a:t>
          </a:r>
        </a:p>
      </dsp:txBody>
      <dsp:txXfrm>
        <a:off x="55030" y="3044512"/>
        <a:ext cx="6893717" cy="1017235"/>
      </dsp:txXfrm>
    </dsp:sp>
    <dsp:sp modelId="{32291BBE-42E4-4719-A3D7-3216F20FBF0E}">
      <dsp:nvSpPr>
        <dsp:cNvPr id="0" name=""/>
        <dsp:cNvSpPr/>
      </dsp:nvSpPr>
      <dsp:spPr>
        <a:xfrm>
          <a:off x="0" y="4252137"/>
          <a:ext cx="7003777" cy="1127295"/>
        </a:xfrm>
        <a:prstGeom prst="roundRect">
          <a:avLst/>
        </a:prstGeom>
        <a:solidFill>
          <a:schemeClr val="accent2">
            <a:hueOff val="-1524998"/>
            <a:satOff val="-514"/>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Outlier Detection</a:t>
          </a:r>
        </a:p>
      </dsp:txBody>
      <dsp:txXfrm>
        <a:off x="55030" y="4307167"/>
        <a:ext cx="6893717" cy="10172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6948C-FF73-4231-8AA7-B913EEEFEF90}">
      <dsp:nvSpPr>
        <dsp:cNvPr id="0" name=""/>
        <dsp:cNvSpPr/>
      </dsp:nvSpPr>
      <dsp:spPr>
        <a:xfrm>
          <a:off x="0" y="512"/>
          <a:ext cx="10515600" cy="11984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BE5507-AA7E-41AC-8BA4-CDA564D098A2}">
      <dsp:nvSpPr>
        <dsp:cNvPr id="0" name=""/>
        <dsp:cNvSpPr/>
      </dsp:nvSpPr>
      <dsp:spPr>
        <a:xfrm>
          <a:off x="362545" y="270173"/>
          <a:ext cx="659173" cy="6591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841586-1A08-4435-9F31-EBCEA3BE96A3}">
      <dsp:nvSpPr>
        <dsp:cNvPr id="0" name=""/>
        <dsp:cNvSpPr/>
      </dsp:nvSpPr>
      <dsp:spPr>
        <a:xfrm>
          <a:off x="1384263" y="512"/>
          <a:ext cx="9131336" cy="119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41" tIns="126841" rIns="126841" bIns="126841" numCol="1" spcCol="1270" anchor="ctr" anchorCtr="0">
          <a:noAutofit/>
        </a:bodyPr>
        <a:lstStyle/>
        <a:p>
          <a:pPr marL="0" lvl="0" indent="0" algn="l" defTabSz="1111250">
            <a:lnSpc>
              <a:spcPct val="100000"/>
            </a:lnSpc>
            <a:spcBef>
              <a:spcPct val="0"/>
            </a:spcBef>
            <a:spcAft>
              <a:spcPct val="35000"/>
            </a:spcAft>
            <a:buNone/>
          </a:pPr>
          <a:r>
            <a:rPr lang="en-US" sz="2500" kern="1200"/>
            <a:t>Metrics</a:t>
          </a:r>
        </a:p>
      </dsp:txBody>
      <dsp:txXfrm>
        <a:off x="1384263" y="512"/>
        <a:ext cx="9131336" cy="1198496"/>
      </dsp:txXfrm>
    </dsp:sp>
    <dsp:sp modelId="{2EE8B1D1-8864-46DD-9FAA-927E916D19E0}">
      <dsp:nvSpPr>
        <dsp:cNvPr id="0" name=""/>
        <dsp:cNvSpPr/>
      </dsp:nvSpPr>
      <dsp:spPr>
        <a:xfrm>
          <a:off x="0" y="1498633"/>
          <a:ext cx="10515600" cy="11984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C84A8-A76F-4EC3-84D0-4EE886931790}">
      <dsp:nvSpPr>
        <dsp:cNvPr id="0" name=""/>
        <dsp:cNvSpPr/>
      </dsp:nvSpPr>
      <dsp:spPr>
        <a:xfrm>
          <a:off x="362545" y="1768294"/>
          <a:ext cx="659173" cy="6591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EAD63E-467F-4A78-9156-0BF8A16FBDB9}">
      <dsp:nvSpPr>
        <dsp:cNvPr id="0" name=""/>
        <dsp:cNvSpPr/>
      </dsp:nvSpPr>
      <dsp:spPr>
        <a:xfrm>
          <a:off x="1384263" y="1498633"/>
          <a:ext cx="9131336" cy="119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41" tIns="126841" rIns="126841" bIns="126841" numCol="1" spcCol="1270" anchor="ctr" anchorCtr="0">
          <a:noAutofit/>
        </a:bodyPr>
        <a:lstStyle/>
        <a:p>
          <a:pPr marL="0" lvl="0" indent="0" algn="l" defTabSz="1111250">
            <a:lnSpc>
              <a:spcPct val="100000"/>
            </a:lnSpc>
            <a:spcBef>
              <a:spcPct val="0"/>
            </a:spcBef>
            <a:spcAft>
              <a:spcPct val="35000"/>
            </a:spcAft>
            <a:buNone/>
          </a:pPr>
          <a:r>
            <a:rPr lang="en-US" sz="2500" kern="1200"/>
            <a:t>Logging</a:t>
          </a:r>
        </a:p>
      </dsp:txBody>
      <dsp:txXfrm>
        <a:off x="1384263" y="1498633"/>
        <a:ext cx="9131336" cy="1198496"/>
      </dsp:txXfrm>
    </dsp:sp>
    <dsp:sp modelId="{65C961FA-1B58-423F-AB81-42B8A4CAA91A}">
      <dsp:nvSpPr>
        <dsp:cNvPr id="0" name=""/>
        <dsp:cNvSpPr/>
      </dsp:nvSpPr>
      <dsp:spPr>
        <a:xfrm>
          <a:off x="0" y="2996754"/>
          <a:ext cx="10515600" cy="11984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F486AD-2445-413E-A4A6-B33D14707A20}">
      <dsp:nvSpPr>
        <dsp:cNvPr id="0" name=""/>
        <dsp:cNvSpPr/>
      </dsp:nvSpPr>
      <dsp:spPr>
        <a:xfrm>
          <a:off x="362545" y="3266415"/>
          <a:ext cx="659173" cy="6591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A99C82-7980-4BCE-8F12-1505B0C447BB}">
      <dsp:nvSpPr>
        <dsp:cNvPr id="0" name=""/>
        <dsp:cNvSpPr/>
      </dsp:nvSpPr>
      <dsp:spPr>
        <a:xfrm>
          <a:off x="1384263" y="2996754"/>
          <a:ext cx="9131336" cy="119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41" tIns="126841" rIns="126841" bIns="126841" numCol="1" spcCol="1270" anchor="ctr" anchorCtr="0">
          <a:noAutofit/>
        </a:bodyPr>
        <a:lstStyle/>
        <a:p>
          <a:pPr marL="0" lvl="0" indent="0" algn="l" defTabSz="1111250">
            <a:lnSpc>
              <a:spcPct val="100000"/>
            </a:lnSpc>
            <a:spcBef>
              <a:spcPct val="0"/>
            </a:spcBef>
            <a:spcAft>
              <a:spcPct val="35000"/>
            </a:spcAft>
            <a:buNone/>
          </a:pPr>
          <a:r>
            <a:rPr lang="en-US" sz="2500" kern="1200"/>
            <a:t>Traces</a:t>
          </a:r>
        </a:p>
      </dsp:txBody>
      <dsp:txXfrm>
        <a:off x="1384263" y="2996754"/>
        <a:ext cx="9131336" cy="11984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FFF36-77EC-4E63-B228-EEFABA309588}">
      <dsp:nvSpPr>
        <dsp:cNvPr id="0" name=""/>
        <dsp:cNvSpPr/>
      </dsp:nvSpPr>
      <dsp:spPr>
        <a:xfrm>
          <a:off x="0" y="2334829"/>
          <a:ext cx="5626542" cy="504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48208E-9BA4-4D9E-93C3-9F8CDF69FE47}">
      <dsp:nvSpPr>
        <dsp:cNvPr id="0" name=""/>
        <dsp:cNvSpPr/>
      </dsp:nvSpPr>
      <dsp:spPr>
        <a:xfrm>
          <a:off x="281327" y="2039629"/>
          <a:ext cx="3938579"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889000">
            <a:lnSpc>
              <a:spcPct val="90000"/>
            </a:lnSpc>
            <a:spcBef>
              <a:spcPct val="0"/>
            </a:spcBef>
            <a:spcAft>
              <a:spcPct val="35000"/>
            </a:spcAft>
            <a:buNone/>
          </a:pPr>
          <a:r>
            <a:rPr lang="en-US" sz="2000" kern="1200"/>
            <a:t>TLS termination</a:t>
          </a:r>
        </a:p>
      </dsp:txBody>
      <dsp:txXfrm>
        <a:off x="310148" y="2068450"/>
        <a:ext cx="3880937" cy="532758"/>
      </dsp:txXfrm>
    </dsp:sp>
    <dsp:sp modelId="{9DD58BCD-CE00-4FB4-B1EF-2BE5C9CAE6DB}">
      <dsp:nvSpPr>
        <dsp:cNvPr id="0" name=""/>
        <dsp:cNvSpPr/>
      </dsp:nvSpPr>
      <dsp:spPr>
        <a:xfrm>
          <a:off x="0" y="3242029"/>
          <a:ext cx="5626542" cy="504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55C365-D190-4D2C-8199-72534B58E56D}">
      <dsp:nvSpPr>
        <dsp:cNvPr id="0" name=""/>
        <dsp:cNvSpPr/>
      </dsp:nvSpPr>
      <dsp:spPr>
        <a:xfrm>
          <a:off x="281327" y="2946829"/>
          <a:ext cx="3938579"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889000">
            <a:lnSpc>
              <a:spcPct val="90000"/>
            </a:lnSpc>
            <a:spcBef>
              <a:spcPct val="0"/>
            </a:spcBef>
            <a:spcAft>
              <a:spcPct val="35000"/>
            </a:spcAft>
            <a:buNone/>
          </a:pPr>
          <a:r>
            <a:rPr lang="en-US" sz="2000" kern="1200"/>
            <a:t>Mutual TLS termination (mLTS)</a:t>
          </a:r>
        </a:p>
      </dsp:txBody>
      <dsp:txXfrm>
        <a:off x="310148" y="2975650"/>
        <a:ext cx="3880937" cy="5327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1B4405-5617-4F92-AAE4-2854385724D1}">
      <dsp:nvSpPr>
        <dsp:cNvPr id="0" name=""/>
        <dsp:cNvSpPr/>
      </dsp:nvSpPr>
      <dsp:spPr>
        <a:xfrm>
          <a:off x="0" y="592091"/>
          <a:ext cx="10515600" cy="1048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JWT Authentication</a:t>
          </a:r>
        </a:p>
        <a:p>
          <a:pPr marL="171450" lvl="1" indent="-171450" algn="l" defTabSz="800100">
            <a:lnSpc>
              <a:spcPct val="90000"/>
            </a:lnSpc>
            <a:spcBef>
              <a:spcPct val="0"/>
            </a:spcBef>
            <a:spcAft>
              <a:spcPct val="15000"/>
            </a:spcAft>
            <a:buChar char="•"/>
          </a:pPr>
          <a:r>
            <a:rPr lang="en-US" sz="1800" kern="1200"/>
            <a:t>mTLS Authentcation</a:t>
          </a:r>
        </a:p>
      </dsp:txBody>
      <dsp:txXfrm>
        <a:off x="0" y="592091"/>
        <a:ext cx="10515600" cy="1048950"/>
      </dsp:txXfrm>
    </dsp:sp>
    <dsp:sp modelId="{E4AC42CF-F58C-4D25-BBA0-C48E12D31A8B}">
      <dsp:nvSpPr>
        <dsp:cNvPr id="0" name=""/>
        <dsp:cNvSpPr/>
      </dsp:nvSpPr>
      <dsp:spPr>
        <a:xfrm>
          <a:off x="525780" y="326411"/>
          <a:ext cx="7360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Authentication: </a:t>
          </a:r>
        </a:p>
      </dsp:txBody>
      <dsp:txXfrm>
        <a:off x="551719" y="352350"/>
        <a:ext cx="7309042" cy="479482"/>
      </dsp:txXfrm>
    </dsp:sp>
    <dsp:sp modelId="{8FD76DEB-E563-4FA4-BF2F-830914A6C8D9}">
      <dsp:nvSpPr>
        <dsp:cNvPr id="0" name=""/>
        <dsp:cNvSpPr/>
      </dsp:nvSpPr>
      <dsp:spPr>
        <a:xfrm>
          <a:off x="0" y="2003921"/>
          <a:ext cx="10515600" cy="1048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RBAC (Role-Based Access Control)</a:t>
          </a:r>
        </a:p>
        <a:p>
          <a:pPr marL="171450" lvl="1" indent="-171450" algn="l" defTabSz="800100">
            <a:lnSpc>
              <a:spcPct val="90000"/>
            </a:lnSpc>
            <a:spcBef>
              <a:spcPct val="0"/>
            </a:spcBef>
            <a:spcAft>
              <a:spcPct val="15000"/>
            </a:spcAft>
            <a:buChar char="•"/>
          </a:pPr>
          <a:r>
            <a:rPr lang="en-US" sz="1800" kern="1200"/>
            <a:t>External Authorization</a:t>
          </a:r>
        </a:p>
      </dsp:txBody>
      <dsp:txXfrm>
        <a:off x="0" y="2003921"/>
        <a:ext cx="10515600" cy="1048950"/>
      </dsp:txXfrm>
    </dsp:sp>
    <dsp:sp modelId="{9641174A-0631-4444-88E4-91F5D531DE05}">
      <dsp:nvSpPr>
        <dsp:cNvPr id="0" name=""/>
        <dsp:cNvSpPr/>
      </dsp:nvSpPr>
      <dsp:spPr>
        <a:xfrm>
          <a:off x="525780" y="1738241"/>
          <a:ext cx="7360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Authorization:</a:t>
          </a:r>
        </a:p>
      </dsp:txBody>
      <dsp:txXfrm>
        <a:off x="551719" y="1764180"/>
        <a:ext cx="7309042" cy="479482"/>
      </dsp:txXfrm>
    </dsp:sp>
    <dsp:sp modelId="{EEB82ACE-CB32-4FD8-BB1D-C0F95BF9FF23}">
      <dsp:nvSpPr>
        <dsp:cNvPr id="0" name=""/>
        <dsp:cNvSpPr/>
      </dsp:nvSpPr>
      <dsp:spPr>
        <a:xfrm>
          <a:off x="0" y="3415751"/>
          <a:ext cx="10515600"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729045-CB11-453E-B211-1D3AF8F22208}">
      <dsp:nvSpPr>
        <dsp:cNvPr id="0" name=""/>
        <dsp:cNvSpPr/>
      </dsp:nvSpPr>
      <dsp:spPr>
        <a:xfrm>
          <a:off x="525780" y="3150071"/>
          <a:ext cx="7360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Why should you use Envoy for Authentication and Authorization?</a:t>
          </a:r>
        </a:p>
      </dsp:txBody>
      <dsp:txXfrm>
        <a:off x="551719" y="3176010"/>
        <a:ext cx="7309042" cy="47948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28ADC6-822E-4D77-96B7-6538F1FF5C54}" type="datetimeFigureOut">
              <a:rPr lang="en-US" smtClean="0"/>
              <a:t>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555FD8-CB62-4B1B-BFA7-9FBE39DEFDA8}" type="slidenum">
              <a:rPr lang="en-US" smtClean="0"/>
              <a:t>‹#›</a:t>
            </a:fld>
            <a:endParaRPr lang="en-US"/>
          </a:p>
        </p:txBody>
      </p:sp>
    </p:spTree>
    <p:extLst>
      <p:ext uri="{BB962C8B-B14F-4D97-AF65-F5344CB8AC3E}">
        <p14:creationId xmlns:p14="http://schemas.microsoft.com/office/powerpoint/2010/main" val="3066782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last workshop of the semester – Envoy. Today, the two of us – Nikola and Bozhidar, will present to you, what Envoy is, and insights of how to use it as well as a workshop of how to set it up.</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a:t>
            </a:fld>
            <a:endParaRPr lang="en-US"/>
          </a:p>
        </p:txBody>
      </p:sp>
    </p:spTree>
    <p:extLst>
      <p:ext uri="{BB962C8B-B14F-4D97-AF65-F5344CB8AC3E}">
        <p14:creationId xmlns:p14="http://schemas.microsoft.com/office/powerpoint/2010/main" val="2516912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discovery</a:t>
            </a:r>
          </a:p>
          <a:p>
            <a:r>
              <a:rPr lang="en-US" dirty="0"/>
              <a:t>There are two main service discovery patters, client-side , server-side, in the next two slides they will be explained further with diagrams, showing exactly what they look like.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10</a:t>
            </a:fld>
            <a:endParaRPr lang="en-US"/>
          </a:p>
        </p:txBody>
      </p:sp>
    </p:spTree>
    <p:extLst>
      <p:ext uri="{BB962C8B-B14F-4D97-AF65-F5344CB8AC3E}">
        <p14:creationId xmlns:p14="http://schemas.microsoft.com/office/powerpoint/2010/main" val="2184816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The Service Consumer is responsible for determining the network locations of available service instances and load balancing requests between them. The client queries the Service Register. Then the client uses a load-balancing algorithm to choose one of the available service instances and performs a request.</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11</a:t>
            </a:fld>
            <a:endParaRPr lang="en-US"/>
          </a:p>
        </p:txBody>
      </p:sp>
    </p:spTree>
    <p:extLst>
      <p:ext uri="{BB962C8B-B14F-4D97-AF65-F5344CB8AC3E}">
        <p14:creationId xmlns:p14="http://schemas.microsoft.com/office/powerpoint/2010/main" val="1086883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
            </a:r>
            <a:r>
              <a:rPr lang="en-US" b="0" i="0" dirty="0">
                <a:solidFill>
                  <a:srgbClr val="F0F6FC"/>
                </a:solidFill>
                <a:effectLst/>
                <a:latin typeface="-apple-system"/>
              </a:rPr>
              <a:t>ses an intermediary that acts as a Load Balancer. The client makes a request to a service via a load balancer that acts as an orchestrator. The load balancer queries the Service Registry and routes each request to an available service instance.</a:t>
            </a:r>
          </a:p>
          <a:p>
            <a:endParaRPr lang="en-US" b="0" i="0" dirty="0">
              <a:solidFill>
                <a:srgbClr val="F0F6FC"/>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Envoy is used in Server-Side Discovery, as a load-balancer, which is also involved in the service discovery process.</a:t>
            </a:r>
          </a:p>
        </p:txBody>
      </p:sp>
      <p:sp>
        <p:nvSpPr>
          <p:cNvPr id="4" name="Slide Number Placeholder 3"/>
          <p:cNvSpPr>
            <a:spLocks noGrp="1"/>
          </p:cNvSpPr>
          <p:nvPr>
            <p:ph type="sldNum" sz="quarter" idx="5"/>
          </p:nvPr>
        </p:nvSpPr>
        <p:spPr/>
        <p:txBody>
          <a:bodyPr/>
          <a:lstStyle/>
          <a:p>
            <a:fld id="{44555FD8-CB62-4B1B-BFA7-9FBE39DEFDA8}" type="slidenum">
              <a:rPr lang="en-US" smtClean="0"/>
              <a:t>12</a:t>
            </a:fld>
            <a:endParaRPr lang="en-US"/>
          </a:p>
        </p:txBody>
      </p:sp>
    </p:spTree>
    <p:extLst>
      <p:ext uri="{BB962C8B-B14F-4D97-AF65-F5344CB8AC3E}">
        <p14:creationId xmlns:p14="http://schemas.microsoft.com/office/powerpoint/2010/main" val="2208716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Proxies &amp; Load Balancing</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13</a:t>
            </a:fld>
            <a:endParaRPr lang="en-US"/>
          </a:p>
        </p:txBody>
      </p:sp>
    </p:spTree>
    <p:extLst>
      <p:ext uri="{BB962C8B-B14F-4D97-AF65-F5344CB8AC3E}">
        <p14:creationId xmlns:p14="http://schemas.microsoft.com/office/powerpoint/2010/main" val="1346556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types of proxies which will be tackled in this presentation, forward, edge, sidecar proxies. In the following slides every single one of them will be explained with a diagram, showing what it looks like.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14</a:t>
            </a:fld>
            <a:endParaRPr lang="en-US"/>
          </a:p>
        </p:txBody>
      </p:sp>
    </p:spTree>
    <p:extLst>
      <p:ext uri="{BB962C8B-B14F-4D97-AF65-F5344CB8AC3E}">
        <p14:creationId xmlns:p14="http://schemas.microsoft.com/office/powerpoint/2010/main" val="1713248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Forward Proxy: a forward proxy is a client-side intermediary used to control and monitor outbound requests from applications or users within a private network to external systems, such as APIs or web servers. It plays a significant role in enforcing access control, logging traffic, caching data for improved performance, and anonymizing requests by masking client identities. For example, can be configured to enforce internet usage policies or optimize API call efficiency in large-scale systems. In simple terms, it acts on behalf of clients to send requests to servers.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15</a:t>
            </a:fld>
            <a:endParaRPr lang="en-US"/>
          </a:p>
        </p:txBody>
      </p:sp>
    </p:spTree>
    <p:extLst>
      <p:ext uri="{BB962C8B-B14F-4D97-AF65-F5344CB8AC3E}">
        <p14:creationId xmlns:p14="http://schemas.microsoft.com/office/powerpoint/2010/main" val="784797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Edge Proxy: A type of reverse proxy that operates at the boundary of a network (often at the "edge" of a cloud or enterprise network). It is a server-side intermediary responsible for managing inbound client requests to backend services. Edge proxies are utilized to handle critical concerns like load balancing, authentication, SSL termination, and request routing. By abstracting these functions from backend servers, edge proxies enhance scalability, security, and maintainability. They are an essential component in distributed systems and microservices, ensuring high availability and robust handling of client traffic. They can also serve as API Gateways in many cases.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16</a:t>
            </a:fld>
            <a:endParaRPr lang="en-US"/>
          </a:p>
        </p:txBody>
      </p:sp>
    </p:spTree>
    <p:extLst>
      <p:ext uri="{BB962C8B-B14F-4D97-AF65-F5344CB8AC3E}">
        <p14:creationId xmlns:p14="http://schemas.microsoft.com/office/powerpoint/2010/main" val="3669472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Sidecar Proxy: A sidecar proxy is closely associated with service mesh architectures in microservices, where it runs alongside an application instance as a separate process or container. Sidecar proxies are responsible for service discovery, traffic routing, security enforcement (e.g., mutual TLS), and telemetry collection. Using sidecar proxies allows </a:t>
            </a:r>
            <a:r>
              <a:rPr lang="en-US" b="0" i="0" dirty="0" err="1">
                <a:solidFill>
                  <a:srgbClr val="F0F6FC"/>
                </a:solidFill>
                <a:effectLst/>
                <a:latin typeface="-apple-system"/>
              </a:rPr>
              <a:t>decoupleing</a:t>
            </a:r>
            <a:r>
              <a:rPr lang="en-US" b="0" i="0" dirty="0">
                <a:solidFill>
                  <a:srgbClr val="F0F6FC"/>
                </a:solidFill>
                <a:effectLst/>
                <a:latin typeface="-apple-system"/>
              </a:rPr>
              <a:t> these concerns from application code, enabling a standardized way to implement cross-cutting functionalities across services. Sidecar proxies are pivotal in improving observability, resilience, and maintainability in microservices-based applications.</a:t>
            </a:r>
          </a:p>
          <a:p>
            <a:endParaRPr lang="en-US" b="0" i="0" dirty="0">
              <a:solidFill>
                <a:srgbClr val="F0F6FC"/>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Envoy is primarily designed to function as both an edge proxy and a sidecar proxy, depending on the deployment scenario.</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17</a:t>
            </a:fld>
            <a:endParaRPr lang="en-US"/>
          </a:p>
        </p:txBody>
      </p:sp>
    </p:spTree>
    <p:extLst>
      <p:ext uri="{BB962C8B-B14F-4D97-AF65-F5344CB8AC3E}">
        <p14:creationId xmlns:p14="http://schemas.microsoft.com/office/powerpoint/2010/main" val="3315982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0F6FC"/>
                </a:solidFill>
                <a:effectLst/>
                <a:latin typeface="-apple-system"/>
              </a:rPr>
              <a:t>Layer 7 proxies, like Envoy, operate at the application layer, offering advanced features not possible with Layer 3/4 proxies, which work only with transport-layer data like IP addresses and ports. Layer 7 proxies can inspect and manipulate application data (e.g., HTTP headers, paths, cookies), enabling intelligent traffic routing, caching, and security enforcement. For example, they can route specific API requests to different backends, cache frequently accessed content, terminate TLS connections, and enforce authentication or authorization policies such as validating JWT tokens. These proxies also implement sophisticated load-balancing strategies, such as round-robin, least-connections, or weight-based routing, often based on real-time application metrics.</a:t>
            </a:r>
            <a:endParaRPr lang="bg-BG" b="0" i="0" dirty="0">
              <a:solidFill>
                <a:srgbClr val="F0F6FC"/>
              </a:solidFill>
              <a:effectLst/>
              <a:latin typeface="-apple-system"/>
            </a:endParaRPr>
          </a:p>
          <a:p>
            <a:pPr algn="l"/>
            <a:endParaRPr lang="en-US" b="0" i="0" dirty="0">
              <a:solidFill>
                <a:srgbClr val="F0F6FC"/>
              </a:solidFill>
              <a:effectLst/>
              <a:latin typeface="-apple-system"/>
            </a:endParaRPr>
          </a:p>
          <a:p>
            <a:pPr algn="l"/>
            <a:r>
              <a:rPr lang="en-US" b="0" i="0" dirty="0">
                <a:solidFill>
                  <a:srgbClr val="F0F6FC"/>
                </a:solidFill>
                <a:effectLst/>
                <a:latin typeface="-apple-system"/>
              </a:rPr>
              <a:t>Additionally, Layer 7 proxies integrate with service discovery systems, dynamically routing traffic to healthy and available endpoints, and provide detailed observability through metrics, logging, and distributed tracing. They also enhance system resilience by enabling retries, timeouts, and circuit breakers. While these features provide granular control and improve performance in microservice architectures, Layer 7 proxies are more resource-intensive, as they require more processing power to inspect application data. In contrast, Layer 3/4 proxies, which simply route traffic based on IP and port, are faster and more efficient but lack application-layer awareness.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18</a:t>
            </a:fld>
            <a:endParaRPr lang="en-US"/>
          </a:p>
        </p:txBody>
      </p:sp>
    </p:spTree>
    <p:extLst>
      <p:ext uri="{BB962C8B-B14F-4D97-AF65-F5344CB8AC3E}">
        <p14:creationId xmlns:p14="http://schemas.microsoft.com/office/powerpoint/2010/main" val="12907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Load balancing is the process of distributing network traffic across multiple backend servers to ensure reliability, scalability, and optimal utilization of resources. In a microservices architecture, it is essential because services often need to handle large volumes of traffic while maintaining low latency and high availability. Multiple instances of the same microservice are deployed to manage this load, and a load balancer ensures that requests are evenly distributed among them. Envoy, as a modern proxy, supports several load-balancing strategies tailored for various use cases, including round-robin, least-request, random, ring hashing, Maglev, and weighted load balancing.</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19</a:t>
            </a:fld>
            <a:endParaRPr lang="en-US"/>
          </a:p>
        </p:txBody>
      </p:sp>
    </p:spTree>
    <p:extLst>
      <p:ext uri="{BB962C8B-B14F-4D97-AF65-F5344CB8AC3E}">
        <p14:creationId xmlns:p14="http://schemas.microsoft.com/office/powerpoint/2010/main" val="37025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please go to the repository and clone it. Then, get the image and repository for the workshop and install them.</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a:t>
            </a:fld>
            <a:endParaRPr lang="en-US"/>
          </a:p>
        </p:txBody>
      </p:sp>
    </p:spTree>
    <p:extLst>
      <p:ext uri="{BB962C8B-B14F-4D97-AF65-F5344CB8AC3E}">
        <p14:creationId xmlns:p14="http://schemas.microsoft.com/office/powerpoint/2010/main" val="1967334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0F6FC"/>
                </a:solidFill>
                <a:effectLst/>
                <a:latin typeface="-apple-system"/>
              </a:rPr>
              <a:t>Load Balancing Strategies</a:t>
            </a:r>
            <a:r>
              <a:rPr lang="bg-BG" b="1" i="0" dirty="0">
                <a:solidFill>
                  <a:srgbClr val="F0F6FC"/>
                </a:solidFill>
                <a:effectLst/>
                <a:latin typeface="-apple-system"/>
              </a:rPr>
              <a:t> – </a:t>
            </a:r>
            <a:r>
              <a:rPr lang="en-US" b="1" i="0" dirty="0">
                <a:solidFill>
                  <a:srgbClr val="F0F6FC"/>
                </a:solidFill>
                <a:effectLst/>
                <a:latin typeface="-apple-system"/>
              </a:rPr>
              <a:t>add some desc on the slide</a:t>
            </a:r>
          </a:p>
          <a:p>
            <a:pPr algn="l"/>
            <a:r>
              <a:rPr lang="en-US" b="1" i="0" dirty="0">
                <a:solidFill>
                  <a:srgbClr val="F0F6FC"/>
                </a:solidFill>
                <a:effectLst/>
                <a:latin typeface="-apple-system"/>
              </a:rPr>
              <a:t>Round-Robin</a:t>
            </a:r>
            <a:r>
              <a:rPr lang="en-US" b="0" i="0" dirty="0">
                <a:solidFill>
                  <a:srgbClr val="F0F6FC"/>
                </a:solidFill>
                <a:effectLst/>
                <a:latin typeface="-apple-system"/>
              </a:rPr>
              <a:t>: It sequentially distributes requests to each server in the backend in a looping fashion. This strategy is simple to implement and effective when all servers have similar capacity. However, it does not account for differences in server load, which can lead to performance bottlenecks if some requests are more resource-intensive than others.</a:t>
            </a:r>
          </a:p>
          <a:p>
            <a:pPr algn="l"/>
            <a:r>
              <a:rPr lang="en-US" b="1" i="0" dirty="0">
                <a:solidFill>
                  <a:srgbClr val="F0F6FC"/>
                </a:solidFill>
                <a:effectLst/>
                <a:latin typeface="-apple-system"/>
              </a:rPr>
              <a:t>Least-Request</a:t>
            </a:r>
            <a:r>
              <a:rPr lang="en-US" b="0" i="0" dirty="0">
                <a:solidFill>
                  <a:srgbClr val="F0F6FC"/>
                </a:solidFill>
                <a:effectLst/>
                <a:latin typeface="-apple-system"/>
              </a:rPr>
              <a:t>: This strategy routes traffic to the server with the fewest active requests. It ensures an even workload distribution and is particularly effective in environments where request processing times vary significantly. However, its implementation requires real-time monitoring of server loads, which adds complexity to the system.</a:t>
            </a:r>
          </a:p>
          <a:p>
            <a:pPr algn="l"/>
            <a:r>
              <a:rPr lang="en-US" b="1" i="0" dirty="0">
                <a:solidFill>
                  <a:srgbClr val="F0F6FC"/>
                </a:solidFill>
                <a:effectLst/>
                <a:latin typeface="-apple-system"/>
              </a:rPr>
              <a:t>Random</a:t>
            </a:r>
            <a:r>
              <a:rPr lang="en-US" b="0" i="0" dirty="0">
                <a:solidFill>
                  <a:srgbClr val="F0F6FC"/>
                </a:solidFill>
                <a:effectLst/>
                <a:latin typeface="-apple-system"/>
              </a:rPr>
              <a:t>: This strategy randomly selects a server to handle each incoming request. It is straightforward and fair over time, as all servers receive approximately the same number of requests in the long run. However, because it does not consider server load or request type, it can lead to uneven distribution in the short term, especially with small server pools.</a:t>
            </a:r>
          </a:p>
          <a:p>
            <a:pPr algn="l"/>
            <a:r>
              <a:rPr lang="en-US" b="1" i="0" dirty="0">
                <a:solidFill>
                  <a:srgbClr val="F0F6FC"/>
                </a:solidFill>
                <a:effectLst/>
                <a:latin typeface="-apple-system"/>
              </a:rPr>
              <a:t>Ring Hashing</a:t>
            </a:r>
            <a:r>
              <a:rPr lang="en-US" b="0" i="0" dirty="0">
                <a:solidFill>
                  <a:srgbClr val="F0F6FC"/>
                </a:solidFill>
                <a:effectLst/>
                <a:latin typeface="-apple-system"/>
              </a:rPr>
              <a:t>: This strategy uses consistent hashing to route requests, ensuring that a client consistently communicates with the same server, which is useful for maintaining session affinity. Ring hashing minimizes disruption when servers are added or removed. However, it can lead to imbalanced traffic distribution if the hash space is unevenly divided among servers.</a:t>
            </a:r>
          </a:p>
          <a:p>
            <a:pPr algn="l"/>
            <a:r>
              <a:rPr lang="en-US" b="1" i="0" dirty="0">
                <a:solidFill>
                  <a:srgbClr val="F0F6FC"/>
                </a:solidFill>
                <a:effectLst/>
                <a:latin typeface="-apple-system"/>
              </a:rPr>
              <a:t>Maglev</a:t>
            </a:r>
            <a:r>
              <a:rPr lang="en-US" b="0" i="0" dirty="0">
                <a:solidFill>
                  <a:srgbClr val="F0F6FC"/>
                </a:solidFill>
                <a:effectLst/>
                <a:latin typeface="-apple-system"/>
              </a:rPr>
              <a:t>: Maglev is a hashing-based strategy that provides uniform traffic distribution and minimizes rebalancing when backend servers are added or removed. It is highly efficient for high-traffic environments and excels in reducing disruptions during server scaling. However, it is more complex to implement and may require specific tuning to achieve optimal performance.</a:t>
            </a:r>
          </a:p>
          <a:p>
            <a:pPr algn="l"/>
            <a:r>
              <a:rPr lang="en-US" b="1" i="0" dirty="0">
                <a:solidFill>
                  <a:srgbClr val="F0F6FC"/>
                </a:solidFill>
                <a:effectLst/>
                <a:latin typeface="-apple-system"/>
              </a:rPr>
              <a:t>Weighted Load Balancing</a:t>
            </a:r>
            <a:r>
              <a:rPr lang="en-US" b="0" i="0" dirty="0">
                <a:solidFill>
                  <a:srgbClr val="F0F6FC"/>
                </a:solidFill>
                <a:effectLst/>
                <a:latin typeface="-apple-system"/>
              </a:rPr>
              <a:t>: This strategy assigns weights to servers, directing more traffic to servers with higher capacity or preference. It is particularly beneficial in heterogeneous environments where servers have varying capabilities or for geographically distributed traffic. Its primary drawback is the need for manual weight configuration, which can become challenging in dynamic or large-scale environments.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20</a:t>
            </a:fld>
            <a:endParaRPr lang="en-US"/>
          </a:p>
        </p:txBody>
      </p:sp>
    </p:spTree>
    <p:extLst>
      <p:ext uri="{BB962C8B-B14F-4D97-AF65-F5344CB8AC3E}">
        <p14:creationId xmlns:p14="http://schemas.microsoft.com/office/powerpoint/2010/main" val="2247995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done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21</a:t>
            </a:fld>
            <a:endParaRPr lang="en-US"/>
          </a:p>
        </p:txBody>
      </p:sp>
    </p:spTree>
    <p:extLst>
      <p:ext uri="{BB962C8B-B14F-4D97-AF65-F5344CB8AC3E}">
        <p14:creationId xmlns:p14="http://schemas.microsoft.com/office/powerpoint/2010/main" val="602670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23</a:t>
            </a:fld>
            <a:endParaRPr lang="en-US"/>
          </a:p>
        </p:txBody>
      </p:sp>
    </p:spTree>
    <p:extLst>
      <p:ext uri="{BB962C8B-B14F-4D97-AF65-F5344CB8AC3E}">
        <p14:creationId xmlns:p14="http://schemas.microsoft.com/office/powerpoint/2010/main" val="2130946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Explanation of each one of them with the pictures and concept explanation</a:t>
            </a:r>
          </a:p>
        </p:txBody>
      </p:sp>
      <p:sp>
        <p:nvSpPr>
          <p:cNvPr id="4" name="Slide Number Placeholder 3"/>
          <p:cNvSpPr>
            <a:spLocks noGrp="1"/>
          </p:cNvSpPr>
          <p:nvPr>
            <p:ph type="sldNum" sz="quarter" idx="5"/>
          </p:nvPr>
        </p:nvSpPr>
        <p:spPr/>
        <p:txBody>
          <a:bodyPr/>
          <a:lstStyle/>
          <a:p>
            <a:fld id="{44555FD8-CB62-4B1B-BFA7-9FBE39DEFDA8}" type="slidenum">
              <a:rPr lang="en-US" smtClean="0"/>
              <a:t>25</a:t>
            </a:fld>
            <a:endParaRPr lang="en-US"/>
          </a:p>
        </p:txBody>
      </p:sp>
    </p:spTree>
    <p:extLst>
      <p:ext uri="{BB962C8B-B14F-4D97-AF65-F5344CB8AC3E}">
        <p14:creationId xmlns:p14="http://schemas.microsoft.com/office/powerpoint/2010/main" val="3481313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26</a:t>
            </a:fld>
            <a:endParaRPr lang="en-US"/>
          </a:p>
        </p:txBody>
      </p:sp>
    </p:spTree>
    <p:extLst>
      <p:ext uri="{BB962C8B-B14F-4D97-AF65-F5344CB8AC3E}">
        <p14:creationId xmlns:p14="http://schemas.microsoft.com/office/powerpoint/2010/main" val="3723977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US" b="0" i="0" dirty="0">
              <a:solidFill>
                <a:srgbClr val="F0F6FC"/>
              </a:solidFill>
              <a:effectLst/>
              <a:latin typeface="-apple-system"/>
            </a:endParaRPr>
          </a:p>
        </p:txBody>
      </p:sp>
      <p:sp>
        <p:nvSpPr>
          <p:cNvPr id="4" name="Slide Number Placeholder 3"/>
          <p:cNvSpPr>
            <a:spLocks noGrp="1"/>
          </p:cNvSpPr>
          <p:nvPr>
            <p:ph type="sldNum" sz="quarter" idx="5"/>
          </p:nvPr>
        </p:nvSpPr>
        <p:spPr/>
        <p:txBody>
          <a:bodyPr/>
          <a:lstStyle/>
          <a:p>
            <a:fld id="{44555FD8-CB62-4B1B-BFA7-9FBE39DEFDA8}" type="slidenum">
              <a:rPr lang="en-US" smtClean="0"/>
              <a:t>27</a:t>
            </a:fld>
            <a:endParaRPr lang="en-US"/>
          </a:p>
        </p:txBody>
      </p:sp>
    </p:spTree>
    <p:extLst>
      <p:ext uri="{BB962C8B-B14F-4D97-AF65-F5344CB8AC3E}">
        <p14:creationId xmlns:p14="http://schemas.microsoft.com/office/powerpoint/2010/main" val="581496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One of the biggest advantages of using Envoy in a service mesh is that it frees up services from implementing complex resiliency features like circuit breaking, outlier detection and retries that enable services to be resilient to realities such as rolling upgrades, dynamic infrastructure, and network failures. Having these features implemented at Envoy not only improves the availability and resiliency of services but also brings in consistency in terms of the behavior and observability.</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28</a:t>
            </a:fld>
            <a:endParaRPr lang="en-US"/>
          </a:p>
        </p:txBody>
      </p:sp>
    </p:spTree>
    <p:extLst>
      <p:ext uri="{BB962C8B-B14F-4D97-AF65-F5344CB8AC3E}">
        <p14:creationId xmlns:p14="http://schemas.microsoft.com/office/powerpoint/2010/main" val="3199239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0F6FC"/>
                </a:solidFill>
                <a:effectLst/>
                <a:latin typeface="-apple-system"/>
              </a:rPr>
              <a:t>Metrics - Envoy handles metrics data by default through its built-in statistics and metrics collection feature.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0F6FC"/>
                </a:solidFill>
                <a:effectLst/>
                <a:latin typeface="-apple-system"/>
              </a:rPr>
              <a:t>Logging - Understanding what’s happening in your microservices also requires effective log management. Envoy Gateway handles logs by default through its access logging feature and sends logs to </a:t>
            </a:r>
            <a:r>
              <a:rPr lang="en-US" b="1" i="0" dirty="0" err="1">
                <a:solidFill>
                  <a:srgbClr val="F0F6FC"/>
                </a:solidFill>
                <a:effectLst/>
                <a:latin typeface="-apple-system"/>
              </a:rPr>
              <a:t>stdout</a:t>
            </a:r>
            <a:r>
              <a:rPr lang="en-US" b="1" i="0" dirty="0">
                <a:solidFill>
                  <a:srgbClr val="F0F6FC"/>
                </a:solidFill>
                <a:effectLst/>
                <a:latin typeface="-apple-system"/>
              </a:rPr>
              <a:t> in default text format. Traces - Traces provide a chronological view of requests and are essential for debugging and performance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29</a:t>
            </a:fld>
            <a:endParaRPr lang="en-US"/>
          </a:p>
        </p:txBody>
      </p:sp>
    </p:spTree>
    <p:extLst>
      <p:ext uri="{BB962C8B-B14F-4D97-AF65-F5344CB8AC3E}">
        <p14:creationId xmlns:p14="http://schemas.microsoft.com/office/powerpoint/2010/main" val="2593110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Service mesh is a dedicated infrastructure layer for managing service-to-service communication within a microservices architecture. It is typically implemented using a collection of interconnected proxy servers. The service mesh provides advanced traffic management features such as service discovery, load balancing, traffic shifting, and fault tolerance, among others.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30</a:t>
            </a:fld>
            <a:endParaRPr lang="en-US"/>
          </a:p>
        </p:txBody>
      </p:sp>
    </p:spTree>
    <p:extLst>
      <p:ext uri="{BB962C8B-B14F-4D97-AF65-F5344CB8AC3E}">
        <p14:creationId xmlns:p14="http://schemas.microsoft.com/office/powerpoint/2010/main" val="1375832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31</a:t>
            </a:fld>
            <a:endParaRPr lang="en-US"/>
          </a:p>
        </p:txBody>
      </p:sp>
    </p:spTree>
    <p:extLst>
      <p:ext uri="{BB962C8B-B14F-4D97-AF65-F5344CB8AC3E}">
        <p14:creationId xmlns:p14="http://schemas.microsoft.com/office/powerpoint/2010/main" val="2683885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can be seen everything that will be tackled in the presentation today. Starting off from ….. to …. .</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a:t>
            </a:fld>
            <a:endParaRPr lang="en-US"/>
          </a:p>
        </p:txBody>
      </p:sp>
    </p:spTree>
    <p:extLst>
      <p:ext uri="{BB962C8B-B14F-4D97-AF65-F5344CB8AC3E}">
        <p14:creationId xmlns:p14="http://schemas.microsoft.com/office/powerpoint/2010/main" val="553779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Exposure of Proxy: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 The reverse proxy becomes a single entry point, making it a potential target for attacks like DDoS or exploitation of vulnerabilities in the proxy software.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 Misconfiguration Risks: Errors in routing, authentication, or access control policies can lead to unauthorized access or data leaks.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F0F6FC"/>
              </a:solidFill>
              <a:effectLst/>
              <a:latin typeface="-apple-system"/>
            </a:endParaRPr>
          </a:p>
          <a:p>
            <a:r>
              <a:rPr lang="en-US" b="0" i="0" dirty="0">
                <a:solidFill>
                  <a:srgbClr val="F0F6FC"/>
                </a:solidFill>
                <a:effectLst/>
                <a:latin typeface="-apple-system"/>
              </a:rPr>
              <a:t>However, with envoy, the security risks are mitigated by robust support for </a:t>
            </a:r>
            <a:r>
              <a:rPr lang="en-US" b="0" i="0" dirty="0" err="1">
                <a:solidFill>
                  <a:srgbClr val="F0F6FC"/>
                </a:solidFill>
                <a:effectLst/>
                <a:latin typeface="-apple-system"/>
              </a:rPr>
              <a:t>mTLS</a:t>
            </a:r>
            <a:r>
              <a:rPr lang="en-US" b="0" i="0" dirty="0">
                <a:solidFill>
                  <a:srgbClr val="F0F6FC"/>
                </a:solidFill>
                <a:effectLst/>
                <a:latin typeface="-apple-system"/>
              </a:rPr>
              <a:t>, rate limiting, request validation, and rich observability. However, proper configuration, regular updates, and monitoring are critical to maintaining its security posture.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32</a:t>
            </a:fld>
            <a:endParaRPr lang="en-US"/>
          </a:p>
        </p:txBody>
      </p:sp>
    </p:spTree>
    <p:extLst>
      <p:ext uri="{BB962C8B-B14F-4D97-AF65-F5344CB8AC3E}">
        <p14:creationId xmlns:p14="http://schemas.microsoft.com/office/powerpoint/2010/main" val="2405968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0F6FC"/>
                </a:solidFill>
                <a:effectLst/>
                <a:latin typeface="-apple-system"/>
              </a:rPr>
              <a:t>TLS termination:</a:t>
            </a:r>
            <a:endParaRPr lang="en-US" b="0" i="0" dirty="0">
              <a:solidFill>
                <a:srgbClr val="F0F6FC"/>
              </a:solidFill>
              <a:effectLst/>
              <a:latin typeface="-apple-system"/>
            </a:endParaRPr>
          </a:p>
          <a:p>
            <a:pPr algn="l"/>
            <a:r>
              <a:rPr lang="en-US" b="0" i="0" dirty="0">
                <a:solidFill>
                  <a:srgbClr val="F0F6FC"/>
                </a:solidFill>
                <a:effectLst/>
                <a:latin typeface="-apple-system"/>
              </a:rPr>
              <a:t>1.Incoming Connection Termination: Envoy acts as the endpoint for client connections by terminating the TLS session. This involves: -Decrypting traffic using the server certificate and private key. -Configuring TLS settings like supported protocols (e.g., TLS 1.2, 1.3) and cipher suites. </a:t>
            </a:r>
          </a:p>
          <a:p>
            <a:pPr algn="l"/>
            <a:r>
              <a:rPr lang="en-US" b="0" i="0" dirty="0">
                <a:solidFill>
                  <a:srgbClr val="F0F6FC"/>
                </a:solidFill>
                <a:effectLst/>
                <a:latin typeface="-apple-system"/>
              </a:rPr>
              <a:t>2.Configuration: You can specify the TLS certificates and private keys in the listener. </a:t>
            </a:r>
          </a:p>
          <a:p>
            <a:pPr algn="l"/>
            <a:r>
              <a:rPr lang="en-US" b="1" i="0" dirty="0">
                <a:solidFill>
                  <a:srgbClr val="F0F6FC"/>
                </a:solidFill>
                <a:effectLst/>
                <a:latin typeface="-apple-system"/>
              </a:rPr>
              <a:t>Mutual TLS (</a:t>
            </a:r>
            <a:r>
              <a:rPr lang="en-US" b="1" i="0" dirty="0" err="1">
                <a:solidFill>
                  <a:srgbClr val="F0F6FC"/>
                </a:solidFill>
                <a:effectLst/>
                <a:latin typeface="-apple-system"/>
              </a:rPr>
              <a:t>mLTS</a:t>
            </a:r>
            <a:r>
              <a:rPr lang="en-US" b="1" i="0" dirty="0">
                <a:solidFill>
                  <a:srgbClr val="F0F6FC"/>
                </a:solidFill>
                <a:effectLst/>
                <a:latin typeface="-apple-system"/>
              </a:rPr>
              <a:t>):</a:t>
            </a:r>
          </a:p>
          <a:p>
            <a:pPr algn="l"/>
            <a:r>
              <a:rPr lang="en-US" b="0" i="0" dirty="0">
                <a:solidFill>
                  <a:srgbClr val="F0F6FC"/>
                </a:solidFill>
                <a:effectLst/>
                <a:latin typeface="-apple-system"/>
              </a:rPr>
              <a:t>1.Client Authentication: Envoy supports </a:t>
            </a:r>
            <a:r>
              <a:rPr lang="en-US" b="0" i="0" dirty="0" err="1">
                <a:solidFill>
                  <a:srgbClr val="F0F6FC"/>
                </a:solidFill>
                <a:effectLst/>
                <a:latin typeface="-apple-system"/>
              </a:rPr>
              <a:t>mTLS</a:t>
            </a:r>
            <a:r>
              <a:rPr lang="en-US" b="0" i="0" dirty="0">
                <a:solidFill>
                  <a:srgbClr val="F0F6FC"/>
                </a:solidFill>
                <a:effectLst/>
                <a:latin typeface="-apple-system"/>
              </a:rPr>
              <a:t> by verifying the client certificate during the handshake process. </a:t>
            </a:r>
          </a:p>
          <a:p>
            <a:pPr algn="l"/>
            <a:r>
              <a:rPr lang="en-US" b="0" i="0" dirty="0">
                <a:solidFill>
                  <a:srgbClr val="F0F6FC"/>
                </a:solidFill>
                <a:effectLst/>
                <a:latin typeface="-apple-system"/>
              </a:rPr>
              <a:t>2.Trust Validation: -Envoy uses a Certificate Authority (CA) certificate bundle to validate the client's certificate. -The client's certificate must meet criteria such as validity and signing authority.</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33</a:t>
            </a:fld>
            <a:endParaRPr lang="en-US"/>
          </a:p>
        </p:txBody>
      </p:sp>
    </p:spTree>
    <p:extLst>
      <p:ext uri="{BB962C8B-B14F-4D97-AF65-F5344CB8AC3E}">
        <p14:creationId xmlns:p14="http://schemas.microsoft.com/office/powerpoint/2010/main" val="542868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0F6FC"/>
                </a:solidFill>
                <a:effectLst/>
                <a:latin typeface="-apple-system"/>
              </a:rPr>
              <a:t>Authentication in Envoy typically involves verifying the identity of a request, either by checking credentials (e.g., tokens, certificates) or integrating with an external Identity Provider (IdP).</a:t>
            </a:r>
          </a:p>
          <a:p>
            <a:pPr algn="l"/>
            <a:r>
              <a:rPr lang="en-US" b="0" i="0" dirty="0">
                <a:solidFill>
                  <a:srgbClr val="F0F6FC"/>
                </a:solidFill>
                <a:effectLst/>
                <a:latin typeface="-apple-system"/>
              </a:rPr>
              <a:t>Filtering users:</a:t>
            </a:r>
          </a:p>
          <a:p>
            <a:pPr algn="l"/>
            <a:r>
              <a:rPr lang="en-US" b="1" i="0" dirty="0">
                <a:solidFill>
                  <a:srgbClr val="F0F6FC"/>
                </a:solidFill>
                <a:effectLst/>
                <a:latin typeface="-apple-system"/>
              </a:rPr>
              <a:t>JWT Authentication Filter:</a:t>
            </a:r>
          </a:p>
          <a:p>
            <a:pPr algn="l"/>
            <a:r>
              <a:rPr lang="en-US" b="0" i="0" dirty="0">
                <a:solidFill>
                  <a:srgbClr val="F0F6FC"/>
                </a:solidFill>
                <a:effectLst/>
                <a:latin typeface="-apple-system"/>
              </a:rPr>
              <a:t>-Validates JSON Web Tokens (JWT) presented in the request headers or cookies. -Configured to check for token validity (signature, issuer, audience, expiry, etc.). -Supports integration with OAuth2 and OpenID Connect workflows.</a:t>
            </a:r>
          </a:p>
          <a:p>
            <a:pPr algn="l"/>
            <a:r>
              <a:rPr lang="en-US" b="1" i="0" dirty="0" err="1">
                <a:solidFill>
                  <a:srgbClr val="F0F6FC"/>
                </a:solidFill>
                <a:effectLst/>
                <a:latin typeface="-apple-system"/>
              </a:rPr>
              <a:t>mTLS</a:t>
            </a:r>
            <a:r>
              <a:rPr lang="en-US" b="1" i="0" dirty="0">
                <a:solidFill>
                  <a:srgbClr val="F0F6FC"/>
                </a:solidFill>
                <a:effectLst/>
                <a:latin typeface="-apple-system"/>
              </a:rPr>
              <a:t> Authentication:</a:t>
            </a:r>
          </a:p>
          <a:p>
            <a:pPr algn="l"/>
            <a:r>
              <a:rPr lang="en-US" b="0" i="0" dirty="0">
                <a:solidFill>
                  <a:srgbClr val="F0F6FC"/>
                </a:solidFill>
                <a:effectLst/>
                <a:latin typeface="-apple-system"/>
              </a:rPr>
              <a:t>-Mutual TLS (</a:t>
            </a:r>
            <a:r>
              <a:rPr lang="en-US" b="0" i="0" dirty="0" err="1">
                <a:solidFill>
                  <a:srgbClr val="F0F6FC"/>
                </a:solidFill>
                <a:effectLst/>
                <a:latin typeface="-apple-system"/>
              </a:rPr>
              <a:t>mTLS</a:t>
            </a:r>
            <a:r>
              <a:rPr lang="en-US" b="0" i="0" dirty="0">
                <a:solidFill>
                  <a:srgbClr val="F0F6FC"/>
                </a:solidFill>
                <a:effectLst/>
                <a:latin typeface="-apple-system"/>
              </a:rPr>
              <a:t>) can be enforced using Envoy’s transport socket configuration. -Validates client certificates against a trusted Certificate Authority (CA). [13]</a:t>
            </a:r>
          </a:p>
          <a:p>
            <a:pPr algn="l"/>
            <a:r>
              <a:rPr lang="en-US" b="1" i="0" dirty="0">
                <a:solidFill>
                  <a:srgbClr val="F0F6FC"/>
                </a:solidFill>
                <a:effectLst/>
                <a:latin typeface="-apple-system"/>
              </a:rPr>
              <a:t>Authorization:</a:t>
            </a:r>
          </a:p>
          <a:p>
            <a:pPr algn="l"/>
            <a:r>
              <a:rPr lang="en-US" b="1" i="0" dirty="0">
                <a:solidFill>
                  <a:srgbClr val="F0F6FC"/>
                </a:solidFill>
                <a:effectLst/>
                <a:latin typeface="-apple-system"/>
              </a:rPr>
              <a:t>RBAC (Role-Based Access Control) Filter:</a:t>
            </a:r>
          </a:p>
          <a:p>
            <a:pPr algn="l"/>
            <a:r>
              <a:rPr lang="en-US" b="0" i="0" dirty="0">
                <a:solidFill>
                  <a:srgbClr val="F0F6FC"/>
                </a:solidFill>
                <a:effectLst/>
                <a:latin typeface="-apple-system"/>
              </a:rPr>
              <a:t>-Implements fine-grained access control based on roles, actions, or resource attributes. -Rules can use dynamic metadata from JWT claims, headers, or other sources.</a:t>
            </a:r>
          </a:p>
          <a:p>
            <a:pPr algn="l"/>
            <a:r>
              <a:rPr lang="en-US" b="1" i="0" dirty="0">
                <a:solidFill>
                  <a:srgbClr val="F0F6FC"/>
                </a:solidFill>
                <a:effectLst/>
                <a:latin typeface="-apple-system"/>
              </a:rPr>
              <a:t>External Authorization Filter:</a:t>
            </a:r>
          </a:p>
          <a:p>
            <a:pPr algn="l"/>
            <a:r>
              <a:rPr lang="en-US" b="0" i="0" dirty="0">
                <a:solidFill>
                  <a:srgbClr val="F0F6FC"/>
                </a:solidFill>
                <a:effectLst/>
                <a:latin typeface="-apple-system"/>
              </a:rPr>
              <a:t>-Delegates authorization decisions to an external service (e.g., OPA, custom </a:t>
            </a:r>
            <a:r>
              <a:rPr lang="en-US" b="0" i="0" dirty="0" err="1">
                <a:solidFill>
                  <a:srgbClr val="F0F6FC"/>
                </a:solidFill>
                <a:effectLst/>
                <a:latin typeface="-apple-system"/>
              </a:rPr>
              <a:t>authz</a:t>
            </a:r>
            <a:r>
              <a:rPr lang="en-US" b="0" i="0" dirty="0">
                <a:solidFill>
                  <a:srgbClr val="F0F6FC"/>
                </a:solidFill>
                <a:effectLst/>
                <a:latin typeface="-apple-system"/>
              </a:rPr>
              <a:t> service). -Communicates over </a:t>
            </a:r>
            <a:r>
              <a:rPr lang="en-US" b="0" i="0" dirty="0" err="1">
                <a:solidFill>
                  <a:srgbClr val="F0F6FC"/>
                </a:solidFill>
                <a:effectLst/>
                <a:latin typeface="-apple-system"/>
              </a:rPr>
              <a:t>gRPC</a:t>
            </a:r>
            <a:r>
              <a:rPr lang="en-US" b="0" i="0" dirty="0">
                <a:solidFill>
                  <a:srgbClr val="F0F6FC"/>
                </a:solidFill>
                <a:effectLst/>
                <a:latin typeface="-apple-system"/>
              </a:rPr>
              <a:t> to fetch allow/deny decisions based on the request context.</a:t>
            </a:r>
          </a:p>
          <a:p>
            <a:pPr algn="l"/>
            <a:r>
              <a:rPr lang="en-US" b="1" i="0" dirty="0">
                <a:solidFill>
                  <a:srgbClr val="F0F6FC"/>
                </a:solidFill>
                <a:effectLst/>
                <a:latin typeface="-apple-system"/>
              </a:rPr>
              <a:t>Why use Envoy for Authentication and Authorization?</a:t>
            </a:r>
          </a:p>
          <a:p>
            <a:pPr algn="l"/>
            <a:r>
              <a:rPr lang="en-US" b="0" i="0" dirty="0">
                <a:solidFill>
                  <a:srgbClr val="F0F6FC"/>
                </a:solidFill>
                <a:effectLst/>
                <a:latin typeface="-apple-system"/>
              </a:rPr>
              <a:t>-Centralized Policy Enforcement: Consistently applies policies across multiple microservices. -Scalability: Offloads authentication/authorization to Envoy to keep downstream services simple. -Extensibility: Supports custom logic via external authorization services. -Compliance: Ensures compliance with security and access policies.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34</a:t>
            </a:fld>
            <a:endParaRPr lang="en-US"/>
          </a:p>
        </p:txBody>
      </p:sp>
    </p:spTree>
    <p:extLst>
      <p:ext uri="{BB962C8B-B14F-4D97-AF65-F5344CB8AC3E}">
        <p14:creationId xmlns:p14="http://schemas.microsoft.com/office/powerpoint/2010/main" val="3460453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Add an image here</a:t>
            </a:r>
          </a:p>
        </p:txBody>
      </p:sp>
      <p:sp>
        <p:nvSpPr>
          <p:cNvPr id="4" name="Slide Number Placeholder 3"/>
          <p:cNvSpPr>
            <a:spLocks noGrp="1"/>
          </p:cNvSpPr>
          <p:nvPr>
            <p:ph type="sldNum" sz="quarter" idx="5"/>
          </p:nvPr>
        </p:nvSpPr>
        <p:spPr/>
        <p:txBody>
          <a:bodyPr/>
          <a:lstStyle/>
          <a:p>
            <a:fld id="{44555FD8-CB62-4B1B-BFA7-9FBE39DEFDA8}" type="slidenum">
              <a:rPr lang="en-US" smtClean="0"/>
              <a:t>35</a:t>
            </a:fld>
            <a:endParaRPr lang="en-US"/>
          </a:p>
        </p:txBody>
      </p:sp>
    </p:spTree>
    <p:extLst>
      <p:ext uri="{BB962C8B-B14F-4D97-AF65-F5344CB8AC3E}">
        <p14:creationId xmlns:p14="http://schemas.microsoft.com/office/powerpoint/2010/main" val="1983994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see how Envoy is compared to other reverse proxies when sending a number of HTTP and HTTPS requests, in our case 250 concurrency range.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40</a:t>
            </a:fld>
            <a:endParaRPr lang="en-US"/>
          </a:p>
        </p:txBody>
      </p:sp>
    </p:spTree>
    <p:extLst>
      <p:ext uri="{BB962C8B-B14F-4D97-AF65-F5344CB8AC3E}">
        <p14:creationId xmlns:p14="http://schemas.microsoft.com/office/powerpoint/2010/main" val="176035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a:t>
            </a:r>
            <a:r>
              <a:rPr lang="en-US" b="0" i="0" dirty="0">
                <a:solidFill>
                  <a:srgbClr val="71747A"/>
                </a:solidFill>
                <a:effectLst/>
                <a:latin typeface="Roboto" panose="02000000000000000000" pitchFamily="2" charset="0"/>
              </a:rPr>
              <a:t>Envoy has a far higher throughput than all other load balancers at the 250 concurrency range. While Envoy is also higher at other concurrency levels, the magnitude of the difference is especially high at the 250 concurrency level. This may be due to some intelligent load balancing or caching inside of Envoy as part of the defaults. It warrants further investigation to determine if this result is representative of real-world performance outside our limited benchmark.</a:t>
            </a:r>
          </a:p>
          <a:p>
            <a:r>
              <a:rPr lang="en-US" b="0" i="0" dirty="0">
                <a:solidFill>
                  <a:srgbClr val="71747A"/>
                </a:solidFill>
                <a:effectLst/>
                <a:latin typeface="Roboto" panose="02000000000000000000" pitchFamily="2" charset="0"/>
              </a:rPr>
              <a:t>HTTPS: Envoy still remains in the lead by throughput with HTTPS. However, the performance profiles for HTTPS are much lower across the board. From a base performance level, our requests per second tend to drop significantly, up to 30% in some cases. This may be a combination of factors: SSL libraries used by the load balancer, ciphers supported by the client and server, and other factors such as key length for some algorithms.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41</a:t>
            </a:fld>
            <a:endParaRPr lang="en-US"/>
          </a:p>
        </p:txBody>
      </p:sp>
    </p:spTree>
    <p:extLst>
      <p:ext uri="{BB962C8B-B14F-4D97-AF65-F5344CB8AC3E}">
        <p14:creationId xmlns:p14="http://schemas.microsoft.com/office/powerpoint/2010/main" val="2467482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Google Sans"/>
              </a:rPr>
              <a:t>A flame graph </a:t>
            </a:r>
            <a:r>
              <a:rPr lang="en-US" b="0" i="0" dirty="0">
                <a:solidFill>
                  <a:srgbClr val="040C28"/>
                </a:solidFill>
                <a:effectLst/>
                <a:latin typeface="Google Sans"/>
              </a:rPr>
              <a:t>visualizes a distributed request trace and represents each service call that occurred during the request's execution path with a timed, color-coded, horizontal bar</a:t>
            </a:r>
            <a:r>
              <a:rPr lang="en-US" b="0" i="0" dirty="0">
                <a:solidFill>
                  <a:srgbClr val="1F1F1F"/>
                </a:solidFill>
                <a:effectLst/>
                <a:latin typeface="Google Sans"/>
              </a:rPr>
              <a:t>. Flame graphs for distributed traces include error and latency data to help developers identify and fix bottlenecks in their applications.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42</a:t>
            </a:fld>
            <a:endParaRPr lang="en-US"/>
          </a:p>
        </p:txBody>
      </p:sp>
    </p:spTree>
    <p:extLst>
      <p:ext uri="{BB962C8B-B14F-4D97-AF65-F5344CB8AC3E}">
        <p14:creationId xmlns:p14="http://schemas.microsoft.com/office/powerpoint/2010/main" val="3522175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please everyone head in to the Quiz.</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43</a:t>
            </a:fld>
            <a:endParaRPr lang="en-US"/>
          </a:p>
        </p:txBody>
      </p:sp>
    </p:spTree>
    <p:extLst>
      <p:ext uri="{BB962C8B-B14F-4D97-AF65-F5344CB8AC3E}">
        <p14:creationId xmlns:p14="http://schemas.microsoft.com/office/powerpoint/2010/main" val="229917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Envoy is a proxy, intermediary between the service and the client. It has many functionalities, like security, observability, routing and more. It is used in a microservice architecture and service meshes.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a:t>
            </a:fld>
            <a:endParaRPr lang="en-US"/>
          </a:p>
        </p:txBody>
      </p:sp>
    </p:spTree>
    <p:extLst>
      <p:ext uri="{BB962C8B-B14F-4D97-AF65-F5344CB8AC3E}">
        <p14:creationId xmlns:p14="http://schemas.microsoft.com/office/powerpoint/2010/main" val="2037929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0F6FC"/>
                </a:solidFill>
                <a:effectLst/>
                <a:latin typeface="-apple-system"/>
              </a:rPr>
              <a:t>Advantages</a:t>
            </a:r>
          </a:p>
          <a:p>
            <a:pPr algn="l"/>
            <a:r>
              <a:rPr lang="en-US" b="1" i="0" dirty="0">
                <a:solidFill>
                  <a:srgbClr val="F0F6FC"/>
                </a:solidFill>
                <a:effectLst/>
                <a:latin typeface="-apple-system"/>
              </a:rPr>
              <a:t>1. Accelerate scalability</a:t>
            </a:r>
            <a:r>
              <a:rPr lang="en-US" b="0" i="0" dirty="0">
                <a:solidFill>
                  <a:srgbClr val="F0F6FC"/>
                </a:solidFill>
                <a:effectLst/>
                <a:latin typeface="-apple-system"/>
              </a:rPr>
              <a:t>: DevOps teams seamlessly introduce new components without causing any downtime, thanks to the independent operation of each service within the microservices architecture. They can choose each service's best language or technology without compatibility concerns. Deploying services across multiple servers can mitigate the performance impact of individual components and help companies avoid vendor lock-in. </a:t>
            </a:r>
            <a:r>
              <a:rPr lang="en-US" b="1" i="0" dirty="0">
                <a:solidFill>
                  <a:srgbClr val="F0F6FC"/>
                </a:solidFill>
                <a:effectLst/>
                <a:latin typeface="-apple-system"/>
              </a:rPr>
              <a:t>2. Improve fault isolation</a:t>
            </a:r>
            <a:r>
              <a:rPr lang="en-US" b="0" i="0" dirty="0">
                <a:solidFill>
                  <a:srgbClr val="F0F6FC"/>
                </a:solidFill>
                <a:effectLst/>
                <a:latin typeface="-apple-system"/>
              </a:rPr>
              <a:t>: Microservices architecture is compartmentalized — if one service encounters a fault or failure, it doesn’t propagate across the entire system. </a:t>
            </a:r>
            <a:r>
              <a:rPr lang="en-US" b="1" i="0" dirty="0">
                <a:solidFill>
                  <a:srgbClr val="F0F6FC"/>
                </a:solidFill>
                <a:effectLst/>
                <a:latin typeface="-apple-system"/>
              </a:rPr>
              <a:t>3. Enhance team productivity</a:t>
            </a:r>
            <a:r>
              <a:rPr lang="en-US" b="0" i="0" dirty="0">
                <a:solidFill>
                  <a:srgbClr val="F0F6FC"/>
                </a:solidFill>
                <a:effectLst/>
                <a:latin typeface="-apple-system"/>
              </a:rPr>
              <a:t>: Microservices architecture allows small, focused teams to concentrate on a particular service’s development, deployment, and maintenance without being burdened by the complexities of the entire system. Microservices architecture fosters a sense of ownership and expertise within teams, enabling specialized team members to make informed decisions, iterate quickly, and maintain a high quality of service within their domain. </a:t>
            </a:r>
            <a:r>
              <a:rPr lang="en-US" b="1" i="0" dirty="0">
                <a:solidFill>
                  <a:srgbClr val="F0F6FC"/>
                </a:solidFill>
                <a:effectLst/>
                <a:latin typeface="-apple-system"/>
              </a:rPr>
              <a:t>4. Quicker deployment time</a:t>
            </a:r>
            <a:r>
              <a:rPr lang="en-US" b="0" i="0" dirty="0">
                <a:solidFill>
                  <a:srgbClr val="F0F6FC"/>
                </a:solidFill>
                <a:effectLst/>
                <a:latin typeface="-apple-system"/>
              </a:rPr>
              <a:t>: In monolithic architectures, changing necessitates redeploying the entire application. Microservices architecture enables faster releases because each service evolves and deploys independently, reducing the risk and time associated with coordinating changes across an entire application. Decoupling services in this manner enhances agility. You can swiftly roll out updates or fixes with minimal disruption to the overall system. </a:t>
            </a:r>
            <a:r>
              <a:rPr lang="en-US" b="1" i="0" dirty="0">
                <a:solidFill>
                  <a:srgbClr val="F0F6FC"/>
                </a:solidFill>
                <a:effectLst/>
                <a:latin typeface="-apple-system"/>
              </a:rPr>
              <a:t>5. Increase Cost-efficiency</a:t>
            </a:r>
            <a:r>
              <a:rPr lang="en-US" b="0" i="0" dirty="0">
                <a:solidFill>
                  <a:srgbClr val="F0F6FC"/>
                </a:solidFill>
                <a:effectLst/>
                <a:latin typeface="-apple-system"/>
              </a:rPr>
              <a:t>: Microservices architecture optimizes resource allocation and maintenance because teams work on small, well-defined services. Efforts are localized to specific services, reducing overall development and system maintenance costs. Teams focus on specific functionality, ensuring resources are used efficiently without redundancy or excess capacity.</a:t>
            </a:r>
          </a:p>
          <a:p>
            <a:pPr algn="l"/>
            <a:r>
              <a:rPr lang="en-US" b="1" i="0" dirty="0">
                <a:solidFill>
                  <a:srgbClr val="F0F6FC"/>
                </a:solidFill>
                <a:effectLst/>
                <a:latin typeface="-apple-system"/>
              </a:rPr>
              <a:t>Disadvantages</a:t>
            </a:r>
          </a:p>
          <a:p>
            <a:pPr algn="l"/>
            <a:r>
              <a:rPr lang="en-US" b="1" i="0" dirty="0">
                <a:solidFill>
                  <a:srgbClr val="F0F6FC"/>
                </a:solidFill>
                <a:effectLst/>
                <a:latin typeface="-apple-system"/>
              </a:rPr>
              <a:t>1. Increased complexity</a:t>
            </a:r>
            <a:r>
              <a:rPr lang="en-US" b="0" i="0" dirty="0">
                <a:solidFill>
                  <a:srgbClr val="F0F6FC"/>
                </a:solidFill>
                <a:effectLst/>
                <a:latin typeface="-apple-system"/>
              </a:rPr>
              <a:t>: Because microservices are distributed, managing service communication can be challenging. Developers may have to write extra code to ensure smooth communication between modules. </a:t>
            </a:r>
            <a:r>
              <a:rPr lang="en-US" b="1" i="0" dirty="0">
                <a:solidFill>
                  <a:srgbClr val="F0F6FC"/>
                </a:solidFill>
                <a:effectLst/>
                <a:latin typeface="-apple-system"/>
              </a:rPr>
              <a:t>2. Deployment and versioning challenges</a:t>
            </a:r>
            <a:r>
              <a:rPr lang="en-US" b="0" i="0" dirty="0">
                <a:solidFill>
                  <a:srgbClr val="F0F6FC"/>
                </a:solidFill>
                <a:effectLst/>
                <a:latin typeface="-apple-system"/>
              </a:rPr>
              <a:t>: Coordinating deployments and managing version control across multiple services can be complex, leading to compatibility issues. </a:t>
            </a:r>
            <a:r>
              <a:rPr lang="en-US" b="1" i="0" dirty="0">
                <a:solidFill>
                  <a:srgbClr val="F0F6FC"/>
                </a:solidFill>
                <a:effectLst/>
                <a:latin typeface="-apple-system"/>
              </a:rPr>
              <a:t>3. Testing complexity</a:t>
            </a:r>
            <a:r>
              <a:rPr lang="en-US" b="0" i="0" dirty="0">
                <a:solidFill>
                  <a:srgbClr val="F0F6FC"/>
                </a:solidFill>
                <a:effectLst/>
                <a:latin typeface="-apple-system"/>
              </a:rPr>
              <a:t>: Testing microservices involves complex scenarios, mainly when conducting integration testing across various services. Orchestrating this task can be challenging. </a:t>
            </a:r>
            <a:r>
              <a:rPr lang="en-US" b="1" i="0" dirty="0">
                <a:solidFill>
                  <a:srgbClr val="F0F6FC"/>
                </a:solidFill>
                <a:effectLst/>
                <a:latin typeface="-apple-system"/>
              </a:rPr>
              <a:t>4. Debugging difficulties</a:t>
            </a:r>
            <a:r>
              <a:rPr lang="en-US" b="0" i="0" dirty="0">
                <a:solidFill>
                  <a:srgbClr val="F0F6FC"/>
                </a:solidFill>
                <a:effectLst/>
                <a:latin typeface="-apple-system"/>
              </a:rPr>
              <a:t>: It can be demanding to debug an application that contains multiple microservices, each with its own set of logs. A single business process can run across multiple machines simultaneously, compounding complexity. </a:t>
            </a:r>
            <a:r>
              <a:rPr lang="en-US" b="1" i="0" dirty="0">
                <a:solidFill>
                  <a:srgbClr val="F0F6FC"/>
                </a:solidFill>
                <a:effectLst/>
                <a:latin typeface="-apple-system"/>
              </a:rPr>
              <a:t>5. Data management challenges</a:t>
            </a:r>
            <a:r>
              <a:rPr lang="en-US" b="0" i="0" dirty="0">
                <a:solidFill>
                  <a:srgbClr val="F0F6FC"/>
                </a:solidFill>
                <a:effectLst/>
                <a:latin typeface="-apple-system"/>
              </a:rPr>
              <a:t>: Data consistency and transactions across multiple services can be complex. Microservices architecture calls for careful data management and coordination to support data integrity.</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5</a:t>
            </a:fld>
            <a:endParaRPr lang="en-US"/>
          </a:p>
        </p:txBody>
      </p:sp>
    </p:spTree>
    <p:extLst>
      <p:ext uri="{BB962C8B-B14F-4D97-AF65-F5344CB8AC3E}">
        <p14:creationId xmlns:p14="http://schemas.microsoft.com/office/powerpoint/2010/main" val="873374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Explaining of the diagram</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6</a:t>
            </a:fld>
            <a:endParaRPr lang="en-US"/>
          </a:p>
        </p:txBody>
      </p:sp>
    </p:spTree>
    <p:extLst>
      <p:ext uri="{BB962C8B-B14F-4D97-AF65-F5344CB8AC3E}">
        <p14:creationId xmlns:p14="http://schemas.microsoft.com/office/powerpoint/2010/main" val="3711557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types of microservice communication which we will tackle today, HTTP/1.1, HTTP/2. </a:t>
            </a:r>
            <a:r>
              <a:rPr lang="en-US" dirty="0" err="1"/>
              <a:t>gRPC</a:t>
            </a:r>
            <a:r>
              <a:rPr lang="en-US" dirty="0"/>
              <a:t>. They are going to be explained further in the next two slides with practical diagrams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7</a:t>
            </a:fld>
            <a:endParaRPr lang="en-US"/>
          </a:p>
        </p:txBody>
      </p:sp>
    </p:spTree>
    <p:extLst>
      <p:ext uri="{BB962C8B-B14F-4D97-AF65-F5344CB8AC3E}">
        <p14:creationId xmlns:p14="http://schemas.microsoft.com/office/powerpoint/2010/main" val="2383578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F0F6FC"/>
                </a:solidFill>
                <a:effectLst/>
                <a:latin typeface="-apple-system"/>
              </a:rPr>
              <a:t>HTTP/1.1</a:t>
            </a:r>
            <a:r>
              <a:rPr lang="en-US" b="0" i="0" dirty="0">
                <a:solidFill>
                  <a:srgbClr val="F0F6FC"/>
                </a:solidFill>
                <a:effectLst/>
                <a:latin typeface="-apple-system"/>
              </a:rPr>
              <a:t>: HTTP is a top-level application protocol that exchanges information between a client computer and a local or remote web server. In this process, a client sends a text-based request to a server by calling a method like GET or POST. In response, the server sends a resource like an HTML page back to the client. HTTP/1.1, introduced in 1997, enhanced the original HTTP protocol by enabling persistent connections, allowing multiple requests and responses over a single connection, and introducing chunked transfer encoding to support dynamically generated content.</a:t>
            </a:r>
          </a:p>
          <a:p>
            <a:pPr algn="l">
              <a:buFont typeface="Arial" panose="020B0604020202020204" pitchFamily="34" charset="0"/>
              <a:buChar char="•"/>
            </a:pPr>
            <a:r>
              <a:rPr lang="en-US" b="1" i="0" dirty="0">
                <a:solidFill>
                  <a:srgbClr val="F0F6FC"/>
                </a:solidFill>
                <a:effectLst/>
                <a:latin typeface="-apple-system"/>
              </a:rPr>
              <a:t>HTTP/2</a:t>
            </a:r>
            <a:r>
              <a:rPr lang="en-US" b="0" i="0" dirty="0">
                <a:solidFill>
                  <a:srgbClr val="F0F6FC"/>
                </a:solidFill>
                <a:effectLst/>
                <a:latin typeface="-apple-system"/>
              </a:rPr>
              <a:t>: HTTP/2, standardized in 2015, brought significant performance improvements through features like multiplexing, which allows multiple requests and responses to be sent concurrently over a single connection, reducing latency and improving page load times. Additionally, HTTP/2 uses a binary protocol instead of the textual format of HTTP/1.1, enhancing parsing efficiency and robustness. It also introduced header compression to decrease overhead and server push capabilities to proactively send resources to clients before they are requested.[33] From a technical point of view, one of the most significant features that distinguishes HTTP/1.1 and HTTP/2 is the binary framing layer, which can be thought of as a part of the application layer in the internet protocol stack. As opposed to HTTP/1.1, which keeps all requests and responses in plain text format, HTTP/2 uses the binary framing layer to encapsulate all messages in binary format, while still maintaining HTTP semantics, such as verbs, methods, and headers. An application level API would still create messages in the conventional HTTP formats, but the underlying layer would then convert these messages into binary. This ensures that web applications created before HTTP/2 can continue functioning as normal when interacting with the new protocol. The conversion of messages into binary allows HTTP/2 to try new approaches to data delivery not available in HTTP/1.1, a contrast that is at the root of the practical differences between the two protocols.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8</a:t>
            </a:fld>
            <a:endParaRPr lang="en-US"/>
          </a:p>
        </p:txBody>
      </p:sp>
    </p:spTree>
    <p:extLst>
      <p:ext uri="{BB962C8B-B14F-4D97-AF65-F5344CB8AC3E}">
        <p14:creationId xmlns:p14="http://schemas.microsoft.com/office/powerpoint/2010/main" val="1728658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F0F6FC"/>
                </a:solidFill>
                <a:effectLst/>
                <a:latin typeface="-apple-system"/>
              </a:rPr>
              <a:t>What is </a:t>
            </a:r>
            <a:r>
              <a:rPr lang="en-US" b="1" i="0" dirty="0" err="1">
                <a:solidFill>
                  <a:srgbClr val="F0F6FC"/>
                </a:solidFill>
                <a:effectLst/>
                <a:latin typeface="-apple-system"/>
              </a:rPr>
              <a:t>gRPC</a:t>
            </a:r>
            <a:r>
              <a:rPr lang="en-US" b="0" i="0" dirty="0">
                <a:solidFill>
                  <a:srgbClr val="F0F6FC"/>
                </a:solidFill>
                <a:effectLst/>
                <a:latin typeface="-apple-system"/>
              </a:rPr>
              <a:t>: It is the most popular implementation of the RPC (Remote Procedure Call) concept. It is based on HTTP/2, although it is not supported by default on any browsers, so it is used mostly for communication between microservices. In </a:t>
            </a:r>
            <a:r>
              <a:rPr lang="en-US" b="0" i="0" dirty="0" err="1">
                <a:solidFill>
                  <a:srgbClr val="F0F6FC"/>
                </a:solidFill>
                <a:effectLst/>
                <a:latin typeface="-apple-system"/>
              </a:rPr>
              <a:t>gRPC</a:t>
            </a:r>
            <a:r>
              <a:rPr lang="en-US" b="0" i="0" dirty="0">
                <a:solidFill>
                  <a:srgbClr val="F0F6FC"/>
                </a:solidFill>
                <a:effectLst/>
                <a:latin typeface="-apple-system"/>
              </a:rPr>
              <a:t>, a client application can directly call a method on a server application on a different machine as if it were a local object, making it easier for you to create distributed applications and services. As in many RPC systems, </a:t>
            </a:r>
            <a:r>
              <a:rPr lang="en-US" b="0" i="0" dirty="0" err="1">
                <a:solidFill>
                  <a:srgbClr val="F0F6FC"/>
                </a:solidFill>
                <a:effectLst/>
                <a:latin typeface="-apple-system"/>
              </a:rPr>
              <a:t>gRPC</a:t>
            </a:r>
            <a:r>
              <a:rPr lang="en-US" b="0" i="0" dirty="0">
                <a:solidFill>
                  <a:srgbClr val="F0F6FC"/>
                </a:solidFill>
                <a:effectLst/>
                <a:latin typeface="-apple-system"/>
              </a:rPr>
              <a:t> is based around the idea of defining a service, specifying the methods that can be called remotely with their parameters and return types. On the server side, the server implements this interface and runs a </a:t>
            </a:r>
            <a:r>
              <a:rPr lang="en-US" b="0" i="0" dirty="0" err="1">
                <a:solidFill>
                  <a:srgbClr val="F0F6FC"/>
                </a:solidFill>
                <a:effectLst/>
                <a:latin typeface="-apple-system"/>
              </a:rPr>
              <a:t>gRPC</a:t>
            </a:r>
            <a:r>
              <a:rPr lang="en-US" b="0" i="0" dirty="0">
                <a:solidFill>
                  <a:srgbClr val="F0F6FC"/>
                </a:solidFill>
                <a:effectLst/>
                <a:latin typeface="-apple-system"/>
              </a:rPr>
              <a:t> server to handle client calls. On the client side, the client has a stub (referred to as just a client in some languages) that provides the same methods as the server.</a:t>
            </a:r>
          </a:p>
          <a:p>
            <a:endParaRPr lang="en-US" b="0" i="0" dirty="0">
              <a:solidFill>
                <a:srgbClr val="F0F6FC"/>
              </a:solidFill>
              <a:effectLst/>
              <a:latin typeface="-apple-system"/>
            </a:endParaRPr>
          </a:p>
          <a:p>
            <a:r>
              <a:rPr lang="en-US" b="0" i="0" dirty="0">
                <a:solidFill>
                  <a:srgbClr val="F0F6FC"/>
                </a:solidFill>
                <a:effectLst/>
                <a:latin typeface="-apple-system"/>
              </a:rPr>
              <a:t>The most common method is of course RESTful APIs using HTTP/1.1, but many modern microservice architectures combine the above-mentioned methods. Rest is used for external APIs, while </a:t>
            </a:r>
            <a:r>
              <a:rPr lang="en-US" b="0" i="0" dirty="0" err="1">
                <a:solidFill>
                  <a:srgbClr val="F0F6FC"/>
                </a:solidFill>
                <a:effectLst/>
                <a:latin typeface="-apple-system"/>
              </a:rPr>
              <a:t>gRPC</a:t>
            </a:r>
            <a:r>
              <a:rPr lang="en-US" b="0" i="0" dirty="0">
                <a:solidFill>
                  <a:srgbClr val="F0F6FC"/>
                </a:solidFill>
                <a:effectLst/>
                <a:latin typeface="-apple-system"/>
              </a:rPr>
              <a:t> is used for internal service-to-service communication. Messaging Queues are sometimes used for decoupled or asynchronous tasks.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9</a:t>
            </a:fld>
            <a:endParaRPr lang="en-US"/>
          </a:p>
        </p:txBody>
      </p:sp>
    </p:spTree>
    <p:extLst>
      <p:ext uri="{BB962C8B-B14F-4D97-AF65-F5344CB8AC3E}">
        <p14:creationId xmlns:p14="http://schemas.microsoft.com/office/powerpoint/2010/main" val="275033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1/8/2025</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14465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1/8/2025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50986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1/8/2025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04844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1/8/2025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1364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1/8/2025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390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1/8/2025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8368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1/8/2025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96794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1/8/2025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75881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1/8/2025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5850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1/8/2025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5762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1/8/2025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83639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1/8/2025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213681487"/>
      </p:ext>
    </p:extLst>
  </p:cSld>
  <p:clrMap bg1="lt1" tx1="dk1" bg2="lt2" tx2="dk2" accent1="accent1" accent2="accent2" accent3="accent3" accent4="accent4" accent5="accent5" accent6="accent6" hlink="hlink" folHlink="folHlink"/>
  <p:sldLayoutIdLst>
    <p:sldLayoutId id="2147483725" r:id="rId1"/>
    <p:sldLayoutId id="2147483715" r:id="rId2"/>
    <p:sldLayoutId id="2147483716" r:id="rId3"/>
    <p:sldLayoutId id="2147483717" r:id="rId4"/>
    <p:sldLayoutId id="2147483718" r:id="rId5"/>
    <p:sldLayoutId id="2147483719" r:id="rId6"/>
    <p:sldLayoutId id="2147483720" r:id="rId7"/>
    <p:sldLayoutId id="2147483724" r:id="rId8"/>
    <p:sldLayoutId id="2147483721" r:id="rId9"/>
    <p:sldLayoutId id="2147483722" r:id="rId10"/>
    <p:sldLayoutId id="2147483723"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bin"/></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4.png"/><Relationship Id="rId7" Type="http://schemas.openxmlformats.org/officeDocument/2006/relationships/diagramQuickStyle" Target="../diagrams/quickStyle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6.png"/><Relationship Id="rId9" Type="http://schemas.microsoft.com/office/2007/relationships/diagramDrawing" Target="../diagrams/drawing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5.bin"/></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9.png"/><Relationship Id="rId7" Type="http://schemas.openxmlformats.org/officeDocument/2006/relationships/diagramColors" Target="../diagrams/colors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9.png"/><Relationship Id="rId7" Type="http://schemas.openxmlformats.org/officeDocument/2006/relationships/diagramColors" Target="../diagrams/colors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9.png"/><Relationship Id="rId7" Type="http://schemas.openxmlformats.org/officeDocument/2006/relationships/diagramColors" Target="../diagrams/colors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9.png"/><Relationship Id="rId7" Type="http://schemas.openxmlformats.org/officeDocument/2006/relationships/diagramColors" Target="../diagrams/colors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3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9.png"/><Relationship Id="rId7" Type="http://schemas.openxmlformats.org/officeDocument/2006/relationships/diagramColors" Target="../diagrams/colors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3.svg"/></Relationships>
</file>

<file path=ppt/slides/_rels/slide4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C4056FD6-9767-4B1A-ACC2-9883F6A5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79928" cy="6858000"/>
          </a:xfrm>
          <a:prstGeom prst="rect">
            <a:avLst/>
          </a:prstGeom>
          <a:blipFill dpi="0" rotWithShape="1">
            <a:blip r:embed="rId3">
              <a:alphaModFix amt="2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Neon laser lights aligned to form a triangle">
            <a:extLst>
              <a:ext uri="{FF2B5EF4-FFF2-40B4-BE49-F238E27FC236}">
                <a16:creationId xmlns:a16="http://schemas.microsoft.com/office/drawing/2014/main" id="{1300C478-49D2-06C4-B24B-08390AC3C4BB}"/>
              </a:ext>
            </a:extLst>
          </p:cNvPr>
          <p:cNvPicPr>
            <a:picLocks noChangeAspect="1"/>
          </p:cNvPicPr>
          <p:nvPr/>
        </p:nvPicPr>
        <p:blipFill>
          <a:blip r:embed="rId4">
            <a:alphaModFix amt="70000"/>
          </a:blip>
          <a:srcRect t="8913" r="-1" b="1081"/>
          <a:stretch/>
        </p:blipFill>
        <p:spPr>
          <a:xfrm>
            <a:off x="20" y="10"/>
            <a:ext cx="12188932" cy="6856614"/>
          </a:xfrm>
          <a:prstGeom prst="rect">
            <a:avLst/>
          </a:prstGeom>
        </p:spPr>
      </p:pic>
      <p:sp>
        <p:nvSpPr>
          <p:cNvPr id="2" name="Title 1">
            <a:extLst>
              <a:ext uri="{FF2B5EF4-FFF2-40B4-BE49-F238E27FC236}">
                <a16:creationId xmlns:a16="http://schemas.microsoft.com/office/drawing/2014/main" id="{0B7D9CC9-6C58-8D28-4D26-C51315F6D66A}"/>
              </a:ext>
            </a:extLst>
          </p:cNvPr>
          <p:cNvSpPr>
            <a:spLocks noGrp="1"/>
          </p:cNvSpPr>
          <p:nvPr>
            <p:ph type="ctrTitle"/>
          </p:nvPr>
        </p:nvSpPr>
        <p:spPr>
          <a:xfrm>
            <a:off x="996275" y="744909"/>
            <a:ext cx="10190071" cy="3145855"/>
          </a:xfrm>
        </p:spPr>
        <p:txBody>
          <a:bodyPr anchor="b">
            <a:normAutofit/>
          </a:bodyPr>
          <a:lstStyle/>
          <a:p>
            <a:r>
              <a:rPr lang="en-US" sz="5200" dirty="0">
                <a:solidFill>
                  <a:srgbClr val="FFFFFF"/>
                </a:solidFill>
              </a:rPr>
              <a:t>Envoy</a:t>
            </a:r>
          </a:p>
        </p:txBody>
      </p:sp>
      <p:sp>
        <p:nvSpPr>
          <p:cNvPr id="3" name="Subtitle 2">
            <a:extLst>
              <a:ext uri="{FF2B5EF4-FFF2-40B4-BE49-F238E27FC236}">
                <a16:creationId xmlns:a16="http://schemas.microsoft.com/office/drawing/2014/main" id="{8A9C1606-139E-EF8E-0D7B-CE8353C4E35B}"/>
              </a:ext>
            </a:extLst>
          </p:cNvPr>
          <p:cNvSpPr>
            <a:spLocks noGrp="1"/>
          </p:cNvSpPr>
          <p:nvPr>
            <p:ph type="subTitle" idx="1"/>
          </p:nvPr>
        </p:nvSpPr>
        <p:spPr>
          <a:xfrm>
            <a:off x="1218708" y="4069780"/>
            <a:ext cx="9781327" cy="2056617"/>
          </a:xfrm>
        </p:spPr>
        <p:txBody>
          <a:bodyPr anchor="t">
            <a:normAutofit/>
          </a:bodyPr>
          <a:lstStyle/>
          <a:p>
            <a:r>
              <a:rPr lang="en-US" sz="2200" dirty="0">
                <a:solidFill>
                  <a:srgbClr val="FFFFFF"/>
                </a:solidFill>
              </a:rPr>
              <a:t>Nikola Velikov, Bozhidar Ivanov</a:t>
            </a:r>
          </a:p>
        </p:txBody>
      </p:sp>
    </p:spTree>
    <p:extLst>
      <p:ext uri="{BB962C8B-B14F-4D97-AF65-F5344CB8AC3E}">
        <p14:creationId xmlns:p14="http://schemas.microsoft.com/office/powerpoint/2010/main" val="2221639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F326-7E6D-E723-79FE-C3F2B5596A2A}"/>
              </a:ext>
            </a:extLst>
          </p:cNvPr>
          <p:cNvSpPr>
            <a:spLocks noGrp="1"/>
          </p:cNvSpPr>
          <p:nvPr>
            <p:ph type="title"/>
          </p:nvPr>
        </p:nvSpPr>
        <p:spPr/>
        <p:txBody>
          <a:bodyPr>
            <a:normAutofit/>
          </a:bodyPr>
          <a:lstStyle/>
          <a:p>
            <a:r>
              <a:rPr lang="en-US" dirty="0"/>
              <a:t>Service discovery</a:t>
            </a:r>
          </a:p>
        </p:txBody>
      </p:sp>
      <p:sp>
        <p:nvSpPr>
          <p:cNvPr id="3" name="Content Placeholder 2">
            <a:extLst>
              <a:ext uri="{FF2B5EF4-FFF2-40B4-BE49-F238E27FC236}">
                <a16:creationId xmlns:a16="http://schemas.microsoft.com/office/drawing/2014/main" id="{D80EDB20-197D-6783-3AF6-4FB2F5AC6734}"/>
              </a:ext>
            </a:extLst>
          </p:cNvPr>
          <p:cNvSpPr>
            <a:spLocks noGrp="1"/>
          </p:cNvSpPr>
          <p:nvPr>
            <p:ph idx="1"/>
          </p:nvPr>
        </p:nvSpPr>
        <p:spPr/>
        <p:txBody>
          <a:bodyPr/>
          <a:lstStyle/>
          <a:p>
            <a:r>
              <a:rPr lang="en-US" dirty="0"/>
              <a:t>Two main Service Discovery patterns:</a:t>
            </a:r>
          </a:p>
          <a:p>
            <a:pPr lvl="1"/>
            <a:r>
              <a:rPr lang="en-US" dirty="0"/>
              <a:t>Client-Side Discovery</a:t>
            </a:r>
          </a:p>
          <a:p>
            <a:pPr lvl="1"/>
            <a:r>
              <a:rPr lang="en-US" dirty="0"/>
              <a:t>Server-Side Discovery</a:t>
            </a:r>
          </a:p>
        </p:txBody>
      </p:sp>
    </p:spTree>
    <p:extLst>
      <p:ext uri="{BB962C8B-B14F-4D97-AF65-F5344CB8AC3E}">
        <p14:creationId xmlns:p14="http://schemas.microsoft.com/office/powerpoint/2010/main" val="3298643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35" name="Rectangle 1034">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37" name="Rectangle 1036">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9" name="Rectangle 1038">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E3E569-48C0-3F50-0F90-C3EB9CD63266}"/>
              </a:ext>
            </a:extLst>
          </p:cNvPr>
          <p:cNvSpPr>
            <a:spLocks noGrp="1"/>
          </p:cNvSpPr>
          <p:nvPr>
            <p:ph type="title"/>
          </p:nvPr>
        </p:nvSpPr>
        <p:spPr>
          <a:xfrm>
            <a:off x="838200" y="381000"/>
            <a:ext cx="10003218" cy="1600124"/>
          </a:xfrm>
        </p:spPr>
        <p:txBody>
          <a:bodyPr>
            <a:normAutofit/>
          </a:bodyPr>
          <a:lstStyle/>
          <a:p>
            <a:r>
              <a:rPr lang="en-US" dirty="0"/>
              <a:t>Client-side Discovery</a:t>
            </a:r>
            <a:endParaRPr lang="bg-BG" dirty="0"/>
          </a:p>
        </p:txBody>
      </p:sp>
      <p:pic>
        <p:nvPicPr>
          <p:cNvPr id="1026" name="Picture 2" descr="Client-side discovery pattern | Download Scientific Diagram">
            <a:extLst>
              <a:ext uri="{FF2B5EF4-FFF2-40B4-BE49-F238E27FC236}">
                <a16:creationId xmlns:a16="http://schemas.microsoft.com/office/drawing/2014/main" id="{8E47E7BB-A246-F1FD-8962-B8D184FAD23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68241" y="2362124"/>
            <a:ext cx="7143135" cy="410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961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CE10F2-8B58-2DA6-0857-296A6CEBE01B}"/>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6" name="Picture 15">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2" name="Title 1">
            <a:extLst>
              <a:ext uri="{FF2B5EF4-FFF2-40B4-BE49-F238E27FC236}">
                <a16:creationId xmlns:a16="http://schemas.microsoft.com/office/drawing/2014/main" id="{E96D6FC6-03F6-D704-BF61-94995DE65FD5}"/>
              </a:ext>
            </a:extLst>
          </p:cNvPr>
          <p:cNvSpPr>
            <a:spLocks noGrp="1"/>
          </p:cNvSpPr>
          <p:nvPr>
            <p:ph type="title"/>
          </p:nvPr>
        </p:nvSpPr>
        <p:spPr>
          <a:xfrm>
            <a:off x="838200" y="559813"/>
            <a:ext cx="5638800" cy="1573786"/>
          </a:xfrm>
        </p:spPr>
        <p:txBody>
          <a:bodyPr>
            <a:normAutofit/>
          </a:bodyPr>
          <a:lstStyle/>
          <a:p>
            <a:r>
              <a:rPr lang="en-US">
                <a:solidFill>
                  <a:schemeClr val="tx2"/>
                </a:solidFill>
              </a:rPr>
              <a:t>Server-side Discovery</a:t>
            </a:r>
            <a:endParaRPr lang="bg-BG">
              <a:solidFill>
                <a:schemeClr val="tx2"/>
              </a:solidFill>
            </a:endParaRPr>
          </a:p>
        </p:txBody>
      </p:sp>
      <p:pic>
        <p:nvPicPr>
          <p:cNvPr id="5" name="Content Placeholder 4">
            <a:extLst>
              <a:ext uri="{FF2B5EF4-FFF2-40B4-BE49-F238E27FC236}">
                <a16:creationId xmlns:a16="http://schemas.microsoft.com/office/drawing/2014/main" id="{7D92F2DE-59B4-3D97-374D-DCDE295E7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398" y="2385716"/>
            <a:ext cx="10191203" cy="3919694"/>
          </a:xfrm>
          <a:prstGeom prst="rect">
            <a:avLst/>
          </a:prstGeom>
        </p:spPr>
      </p:pic>
      <p:pic>
        <p:nvPicPr>
          <p:cNvPr id="18" name="Picture 17">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1129243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4" name="Rectangle 616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166" name="Picture 616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6168" name="Rectangle 616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170" name="Rectangle 6169">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886F46BB-0EB4-4071-1AAE-93C5CA570BAE}"/>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u="sng">
                <a:solidFill>
                  <a:schemeClr val="tx2"/>
                </a:solidFill>
              </a:rPr>
              <a:t>Proxies &amp; Load Balancing</a:t>
            </a:r>
          </a:p>
        </p:txBody>
      </p:sp>
      <p:pic>
        <p:nvPicPr>
          <p:cNvPr id="6146" name="Picture 2" descr="Load Balancing. In general terms, proxies are servers… | by Dinubhagya |  Medium">
            <a:extLst>
              <a:ext uri="{FF2B5EF4-FFF2-40B4-BE49-F238E27FC236}">
                <a16:creationId xmlns:a16="http://schemas.microsoft.com/office/drawing/2014/main" id="{1C22049D-B3A8-5C2A-B3BA-8C2F5E6AB49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744686" y="672584"/>
            <a:ext cx="8381114" cy="4714375"/>
          </a:xfrm>
          <a:prstGeom prst="rect">
            <a:avLst/>
          </a:prstGeom>
          <a:noFill/>
          <a:extLst>
            <a:ext uri="{909E8E84-426E-40DD-AFC4-6F175D3DCCD1}">
              <a14:hiddenFill xmlns:a14="http://schemas.microsoft.com/office/drawing/2010/main">
                <a:solidFill>
                  <a:srgbClr val="FFFFFF"/>
                </a:solidFill>
              </a14:hiddenFill>
            </a:ext>
          </a:extLst>
        </p:spPr>
      </p:pic>
      <p:sp>
        <p:nvSpPr>
          <p:cNvPr id="6172" name="Rectangle 6171">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174" name="Rectangle 6173">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1997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BBACCC29-04AF-C392-BE67-AE516B674DC2}"/>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Types of proxies &amp; Envoy</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4C5FC4B8-EB1B-68A8-9D81-88C138D30F53}"/>
              </a:ext>
            </a:extLst>
          </p:cNvPr>
          <p:cNvGraphicFramePr>
            <a:graphicFrameLocks noGrp="1"/>
          </p:cNvGraphicFramePr>
          <p:nvPr>
            <p:ph idx="1"/>
            <p:extLst>
              <p:ext uri="{D42A27DB-BD31-4B8C-83A1-F6EECF244321}">
                <p14:modId xmlns:p14="http://schemas.microsoft.com/office/powerpoint/2010/main" val="2263834815"/>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89259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7" name="Rectangle 717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179" name="Picture 717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7181" name="Rectangle 7180">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83" name="Rectangle 7182">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F9B0C59A-7434-B67A-E0AC-A56A35267B1A}"/>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Forward Proxy</a:t>
            </a:r>
          </a:p>
        </p:txBody>
      </p:sp>
      <p:pic>
        <p:nvPicPr>
          <p:cNvPr id="7172" name="Picture 4" descr="Forward Proxy Server VS Reverse Proxy Server">
            <a:extLst>
              <a:ext uri="{FF2B5EF4-FFF2-40B4-BE49-F238E27FC236}">
                <a16:creationId xmlns:a16="http://schemas.microsoft.com/office/drawing/2014/main" id="{C05A2420-0C30-B94E-7544-74D0E4FC972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186557" y="965758"/>
            <a:ext cx="6402214" cy="4001382"/>
          </a:xfrm>
          <a:prstGeom prst="rect">
            <a:avLst/>
          </a:prstGeom>
          <a:noFill/>
          <a:extLst>
            <a:ext uri="{909E8E84-426E-40DD-AFC4-6F175D3DCCD1}">
              <a14:hiddenFill xmlns:a14="http://schemas.microsoft.com/office/drawing/2010/main">
                <a:solidFill>
                  <a:srgbClr val="FFFFFF"/>
                </a:solidFill>
              </a14:hiddenFill>
            </a:ext>
          </a:extLst>
        </p:spPr>
      </p:pic>
      <p:sp>
        <p:nvSpPr>
          <p:cNvPr id="7185" name="Rectangle 7184">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87" name="Rectangle 7186">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1667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990CA5-59CD-6F17-9CA5-ECCDE93A872C}"/>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0" name="Picture 19">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2" name="Rectangle 2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0A84FF41-4EFB-26EA-3AD0-C6E5A92C9F03}"/>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Edge Proxy</a:t>
            </a:r>
          </a:p>
        </p:txBody>
      </p:sp>
      <p:pic>
        <p:nvPicPr>
          <p:cNvPr id="13" name="Picture 12">
            <a:extLst>
              <a:ext uri="{FF2B5EF4-FFF2-40B4-BE49-F238E27FC236}">
                <a16:creationId xmlns:a16="http://schemas.microsoft.com/office/drawing/2014/main" id="{217AAC7F-914D-9B0D-5DE0-329077DA58C9}"/>
              </a:ext>
            </a:extLst>
          </p:cNvPr>
          <p:cNvPicPr>
            <a:picLocks noChangeAspect="1"/>
          </p:cNvPicPr>
          <p:nvPr/>
        </p:nvPicPr>
        <p:blipFill>
          <a:blip r:embed="rId4">
            <a:extLst>
              <a:ext uri="{28A0092B-C50C-407E-A947-70E740481C1C}">
                <a14:useLocalDpi xmlns:a14="http://schemas.microsoft.com/office/drawing/2010/main" val="0"/>
              </a:ext>
            </a:extLst>
          </a:blip>
          <a:srcRect l="12092" t="14101" r="11361" b="15318"/>
          <a:stretch/>
        </p:blipFill>
        <p:spPr>
          <a:xfrm>
            <a:off x="5186557" y="1306166"/>
            <a:ext cx="6402214" cy="3320567"/>
          </a:xfrm>
          <a:prstGeom prst="rect">
            <a:avLst/>
          </a:prstGeom>
        </p:spPr>
      </p:pic>
      <p:sp>
        <p:nvSpPr>
          <p:cNvPr id="26" name="Rectangle 25">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5109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B14233-3CEB-E1E6-7440-25AB92E40EC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9DBFD931-A0CA-5BB9-976E-762C584A9063}"/>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Sidecar Proxy</a:t>
            </a:r>
          </a:p>
        </p:txBody>
      </p:sp>
      <p:pic>
        <p:nvPicPr>
          <p:cNvPr id="5" name="Content Placeholder 4">
            <a:extLst>
              <a:ext uri="{FF2B5EF4-FFF2-40B4-BE49-F238E27FC236}">
                <a16:creationId xmlns:a16="http://schemas.microsoft.com/office/drawing/2014/main" id="{1DB5091F-12B1-3993-8B05-31A1D189FBF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186557" y="1093802"/>
            <a:ext cx="6402214" cy="3745294"/>
          </a:xfrm>
          <a:prstGeom prst="rect">
            <a:avLst/>
          </a:prstGeom>
        </p:spPr>
      </p:pic>
      <p:sp>
        <p:nvSpPr>
          <p:cNvPr id="18" name="Rectangle 17">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7355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35" name="Rectangle 923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236" name="Picture 923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9237" name="Rectangle 923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38" name="Rectangle 9237">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A6712F6-7B7B-64AA-8B55-A5530C9C6CC0}"/>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Key functions of a Layer 7 proxy</a:t>
            </a:r>
          </a:p>
        </p:txBody>
      </p:sp>
      <p:pic>
        <p:nvPicPr>
          <p:cNvPr id="9218" name="Picture 2" descr="All About, Envoy Proxy">
            <a:extLst>
              <a:ext uri="{FF2B5EF4-FFF2-40B4-BE49-F238E27FC236}">
                <a16:creationId xmlns:a16="http://schemas.microsoft.com/office/drawing/2014/main" id="{4341C98D-8961-4294-4F1D-C9D804A3848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186557" y="1399765"/>
            <a:ext cx="6402214" cy="3133367"/>
          </a:xfrm>
          <a:prstGeom prst="rect">
            <a:avLst/>
          </a:prstGeom>
          <a:noFill/>
          <a:extLst>
            <a:ext uri="{909E8E84-426E-40DD-AFC4-6F175D3DCCD1}">
              <a14:hiddenFill xmlns:a14="http://schemas.microsoft.com/office/drawing/2010/main">
                <a:solidFill>
                  <a:srgbClr val="FFFFFF"/>
                </a:solidFill>
              </a14:hiddenFill>
            </a:ext>
          </a:extLst>
        </p:spPr>
      </p:pic>
      <p:sp>
        <p:nvSpPr>
          <p:cNvPr id="9239" name="Rectangle 9238">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40" name="Rectangle 923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3983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24">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0BD7B7F-BCB4-8788-E9FB-592A9B422B42}"/>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Envoy’s load balancing</a:t>
            </a:r>
          </a:p>
        </p:txBody>
      </p:sp>
      <p:sp>
        <p:nvSpPr>
          <p:cNvPr id="3" name="Content Placeholder 2">
            <a:extLst>
              <a:ext uri="{FF2B5EF4-FFF2-40B4-BE49-F238E27FC236}">
                <a16:creationId xmlns:a16="http://schemas.microsoft.com/office/drawing/2014/main" id="{62862A3F-4E69-F8D2-7F78-B07BF4AED57D}"/>
              </a:ext>
            </a:extLst>
          </p:cNvPr>
          <p:cNvSpPr>
            <a:spLocks noGrp="1"/>
          </p:cNvSpPr>
          <p:nvPr>
            <p:ph idx="1"/>
          </p:nvPr>
        </p:nvSpPr>
        <p:spPr>
          <a:xfrm>
            <a:off x="838200" y="3634047"/>
            <a:ext cx="3962399" cy="1810740"/>
          </a:xfrm>
        </p:spPr>
        <p:txBody>
          <a:bodyPr vert="horz" lIns="91440" tIns="45720" rIns="91440" bIns="45720" rtlCol="0" anchor="t">
            <a:normAutofit/>
          </a:bodyPr>
          <a:lstStyle/>
          <a:p>
            <a:pPr marL="0" indent="0">
              <a:buNone/>
            </a:pPr>
            <a:r>
              <a:rPr lang="en-US" sz="2200">
                <a:solidFill>
                  <a:schemeClr val="tx2"/>
                </a:solidFill>
              </a:rPr>
              <a:t>What is load balancing?</a:t>
            </a:r>
          </a:p>
        </p:txBody>
      </p:sp>
      <p:pic>
        <p:nvPicPr>
          <p:cNvPr id="7" name="Picture 6">
            <a:extLst>
              <a:ext uri="{FF2B5EF4-FFF2-40B4-BE49-F238E27FC236}">
                <a16:creationId xmlns:a16="http://schemas.microsoft.com/office/drawing/2014/main" id="{238F8B1F-6605-BE32-2626-E05E0A6DD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6557" y="965757"/>
            <a:ext cx="6402214" cy="4001383"/>
          </a:xfrm>
          <a:prstGeom prst="rect">
            <a:avLst/>
          </a:prstGeom>
        </p:spPr>
      </p:pic>
      <p:sp>
        <p:nvSpPr>
          <p:cNvPr id="33" name="Rectangle 32">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2493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D0B4-CD7F-2D60-2731-A68820BED26D}"/>
              </a:ext>
            </a:extLst>
          </p:cNvPr>
          <p:cNvSpPr>
            <a:spLocks noGrp="1"/>
          </p:cNvSpPr>
          <p:nvPr>
            <p:ph type="ctrTitle"/>
          </p:nvPr>
        </p:nvSpPr>
        <p:spPr>
          <a:xfrm>
            <a:off x="1524000" y="1166027"/>
            <a:ext cx="9144000" cy="1213431"/>
          </a:xfrm>
        </p:spPr>
        <p:txBody>
          <a:bodyPr/>
          <a:lstStyle/>
          <a:p>
            <a:r>
              <a:rPr lang="en-US" dirty="0"/>
              <a:t>Repository link</a:t>
            </a:r>
          </a:p>
        </p:txBody>
      </p:sp>
      <p:sp>
        <p:nvSpPr>
          <p:cNvPr id="3" name="Subtitle 2">
            <a:extLst>
              <a:ext uri="{FF2B5EF4-FFF2-40B4-BE49-F238E27FC236}">
                <a16:creationId xmlns:a16="http://schemas.microsoft.com/office/drawing/2014/main" id="{B995264A-1305-14C1-B406-02840FDC0490}"/>
              </a:ext>
            </a:extLst>
          </p:cNvPr>
          <p:cNvSpPr>
            <a:spLocks noGrp="1"/>
          </p:cNvSpPr>
          <p:nvPr>
            <p:ph type="subTitle" idx="1"/>
          </p:nvPr>
        </p:nvSpPr>
        <p:spPr>
          <a:xfrm>
            <a:off x="1524000" y="3834819"/>
            <a:ext cx="9144000" cy="1446212"/>
          </a:xfrm>
        </p:spPr>
        <p:txBody>
          <a:bodyPr>
            <a:normAutofit/>
          </a:bodyPr>
          <a:lstStyle/>
          <a:p>
            <a:r>
              <a:rPr lang="en-US" sz="2800" b="1" dirty="0"/>
              <a:t>https://github.com/sebivenlo/</a:t>
            </a:r>
            <a:br>
              <a:rPr lang="en-US" sz="2800" b="1" dirty="0"/>
            </a:br>
            <a:r>
              <a:rPr lang="en-US" sz="2800" b="1" dirty="0"/>
              <a:t>esd-2024-envoy</a:t>
            </a:r>
          </a:p>
        </p:txBody>
      </p:sp>
      <p:pic>
        <p:nvPicPr>
          <p:cNvPr id="5" name="Picture 4">
            <a:extLst>
              <a:ext uri="{FF2B5EF4-FFF2-40B4-BE49-F238E27FC236}">
                <a16:creationId xmlns:a16="http://schemas.microsoft.com/office/drawing/2014/main" id="{746F7728-9817-B9C3-341E-3DF502F8A71F}"/>
              </a:ext>
            </a:extLst>
          </p:cNvPr>
          <p:cNvPicPr>
            <a:picLocks noChangeAspect="1"/>
          </p:cNvPicPr>
          <p:nvPr/>
        </p:nvPicPr>
        <p:blipFill>
          <a:blip r:embed="rId3"/>
          <a:srcRect t="1462" r="2898" b="1561"/>
          <a:stretch/>
        </p:blipFill>
        <p:spPr>
          <a:xfrm>
            <a:off x="247319" y="184370"/>
            <a:ext cx="2553361" cy="2509994"/>
          </a:xfrm>
          <a:prstGeom prst="rect">
            <a:avLst/>
          </a:prstGeom>
        </p:spPr>
      </p:pic>
    </p:spTree>
    <p:extLst>
      <p:ext uri="{BB962C8B-B14F-4D97-AF65-F5344CB8AC3E}">
        <p14:creationId xmlns:p14="http://schemas.microsoft.com/office/powerpoint/2010/main" val="311851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92CD43-A5A5-5F21-5D16-8D62E0E82D01}"/>
              </a:ext>
            </a:extLst>
          </p:cNvPr>
          <p:cNvSpPr>
            <a:spLocks noGrp="1"/>
          </p:cNvSpPr>
          <p:nvPr>
            <p:ph type="title"/>
          </p:nvPr>
        </p:nvSpPr>
        <p:spPr>
          <a:xfrm>
            <a:off x="838201" y="559813"/>
            <a:ext cx="2819399" cy="5577934"/>
          </a:xfrm>
        </p:spPr>
        <p:txBody>
          <a:bodyPr>
            <a:normAutofit/>
          </a:bodyPr>
          <a:lstStyle/>
          <a:p>
            <a:r>
              <a:rPr lang="en-US" sz="4100"/>
              <a:t>Load balancing strategies</a:t>
            </a:r>
            <a:endParaRPr lang="bg-BG" sz="4100"/>
          </a:p>
        </p:txBody>
      </p:sp>
      <p:graphicFrame>
        <p:nvGraphicFramePr>
          <p:cNvPr id="21" name="Content Placeholder 2">
            <a:extLst>
              <a:ext uri="{FF2B5EF4-FFF2-40B4-BE49-F238E27FC236}">
                <a16:creationId xmlns:a16="http://schemas.microsoft.com/office/drawing/2014/main" id="{21B2BD84-8EDA-28B3-D30C-BF118D96EA93}"/>
              </a:ext>
            </a:extLst>
          </p:cNvPr>
          <p:cNvGraphicFramePr>
            <a:graphicFrameLocks noGrp="1"/>
          </p:cNvGraphicFramePr>
          <p:nvPr>
            <p:ph idx="1"/>
            <p:extLst>
              <p:ext uri="{D42A27DB-BD31-4B8C-83A1-F6EECF244321}">
                <p14:modId xmlns:p14="http://schemas.microsoft.com/office/powerpoint/2010/main" val="1587647118"/>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17658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057" name="Picture 2056">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059" name="Rectangle 205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61" name="Rectangle 2060">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416F1CB-2061-E50C-D6E7-ABCF98C3D099}"/>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Comparison between proxies - Envoy</a:t>
            </a:r>
          </a:p>
        </p:txBody>
      </p:sp>
      <p:pic>
        <p:nvPicPr>
          <p:cNvPr id="2050" name="Picture 2">
            <a:extLst>
              <a:ext uri="{FF2B5EF4-FFF2-40B4-BE49-F238E27FC236}">
                <a16:creationId xmlns:a16="http://schemas.microsoft.com/office/drawing/2014/main" id="{682CFEB1-7CFB-52AA-E671-0A4A856AE42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268169" y="509847"/>
            <a:ext cx="6238989" cy="4913204"/>
          </a:xfrm>
          <a:prstGeom prst="rect">
            <a:avLst/>
          </a:prstGeom>
          <a:noFill/>
          <a:extLst>
            <a:ext uri="{909E8E84-426E-40DD-AFC4-6F175D3DCCD1}">
              <a14:hiddenFill xmlns:a14="http://schemas.microsoft.com/office/drawing/2010/main">
                <a:solidFill>
                  <a:srgbClr val="FFFFFF"/>
                </a:solidFill>
              </a14:hiddenFill>
            </a:ext>
          </a:extLst>
        </p:spPr>
      </p:pic>
      <p:sp>
        <p:nvSpPr>
          <p:cNvPr id="2063" name="Rectangle 2062">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65" name="Rectangle 2064">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1577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273" name="Picture 1127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1275" name="Rectangle 11274">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77" name="Rectangle 11276">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79" name="Rectangle 11278">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81" name="Rectangle 11280">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5B46E1-5FA5-D1E7-0D92-D68D115A77E2}"/>
              </a:ext>
            </a:extLst>
          </p:cNvPr>
          <p:cNvSpPr>
            <a:spLocks noGrp="1"/>
          </p:cNvSpPr>
          <p:nvPr>
            <p:ph type="title"/>
          </p:nvPr>
        </p:nvSpPr>
        <p:spPr>
          <a:xfrm>
            <a:off x="7409930" y="744909"/>
            <a:ext cx="3776416" cy="2912691"/>
          </a:xfrm>
        </p:spPr>
        <p:txBody>
          <a:bodyPr vert="horz" lIns="91440" tIns="45720" rIns="91440" bIns="45720" rtlCol="0" anchor="b">
            <a:normAutofit/>
          </a:bodyPr>
          <a:lstStyle/>
          <a:p>
            <a:r>
              <a:rPr lang="en-US" u="sng" dirty="0"/>
              <a:t>Envoy-Specific Concepts</a:t>
            </a:r>
          </a:p>
        </p:txBody>
      </p:sp>
      <p:pic>
        <p:nvPicPr>
          <p:cNvPr id="11266" name="Picture 2" descr="envoy - Cloud Native Edge Proxy Logo&quot; Sticker for Sale by cookieandcode |  Redbubble">
            <a:extLst>
              <a:ext uri="{FF2B5EF4-FFF2-40B4-BE49-F238E27FC236}">
                <a16:creationId xmlns:a16="http://schemas.microsoft.com/office/drawing/2014/main" id="{A938C37D-011D-1AEB-FC6C-C67E81FCF7F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945905" y="567942"/>
            <a:ext cx="5716862" cy="5716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48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8F82B6-1020-6B96-B9BC-55161DC9DEC5}"/>
              </a:ext>
            </a:extLst>
          </p:cNvPr>
          <p:cNvSpPr>
            <a:spLocks noGrp="1"/>
          </p:cNvSpPr>
          <p:nvPr>
            <p:ph type="title"/>
          </p:nvPr>
        </p:nvSpPr>
        <p:spPr>
          <a:xfrm>
            <a:off x="1198182" y="381000"/>
            <a:ext cx="10003218" cy="1600124"/>
          </a:xfrm>
        </p:spPr>
        <p:txBody>
          <a:bodyPr>
            <a:normAutofit/>
          </a:bodyPr>
          <a:lstStyle/>
          <a:p>
            <a:r>
              <a:rPr lang="en-US" dirty="0"/>
              <a:t>Terminology</a:t>
            </a:r>
          </a:p>
        </p:txBody>
      </p:sp>
      <p:graphicFrame>
        <p:nvGraphicFramePr>
          <p:cNvPr id="5" name="Content Placeholder 2">
            <a:extLst>
              <a:ext uri="{FF2B5EF4-FFF2-40B4-BE49-F238E27FC236}">
                <a16:creationId xmlns:a16="http://schemas.microsoft.com/office/drawing/2014/main" id="{4F6AAFAF-0E9C-DD4E-CFA0-3AF518918240}"/>
              </a:ext>
            </a:extLst>
          </p:cNvPr>
          <p:cNvGraphicFramePr>
            <a:graphicFrameLocks noGrp="1"/>
          </p:cNvGraphicFramePr>
          <p:nvPr>
            <p:ph idx="1"/>
            <p:extLst>
              <p:ext uri="{D42A27DB-BD31-4B8C-83A1-F6EECF244321}">
                <p14:modId xmlns:p14="http://schemas.microsoft.com/office/powerpoint/2010/main" val="1499677510"/>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02749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6FF3C19D-CDF3-188A-EC9E-FD6D84930E02}"/>
              </a:ext>
            </a:extLst>
          </p:cNvPr>
          <p:cNvSpPr>
            <a:spLocks noGrp="1"/>
          </p:cNvSpPr>
          <p:nvPr>
            <p:ph type="title"/>
          </p:nvPr>
        </p:nvSpPr>
        <p:spPr>
          <a:xfrm>
            <a:off x="6553200" y="586992"/>
            <a:ext cx="4953000" cy="1664573"/>
          </a:xfrm>
        </p:spPr>
        <p:txBody>
          <a:bodyPr>
            <a:normAutofit/>
          </a:bodyPr>
          <a:lstStyle/>
          <a:p>
            <a:pPr>
              <a:lnSpc>
                <a:spcPct val="90000"/>
              </a:lnSpc>
            </a:pPr>
            <a:r>
              <a:rPr lang="en-US" sz="3700">
                <a:solidFill>
                  <a:schemeClr val="tx2"/>
                </a:solidFill>
              </a:rPr>
              <a:t>Issue that Envoy resolves and purpose</a:t>
            </a:r>
          </a:p>
        </p:txBody>
      </p:sp>
      <p:pic>
        <p:nvPicPr>
          <p:cNvPr id="6" name="Picture 5">
            <a:extLst>
              <a:ext uri="{FF2B5EF4-FFF2-40B4-BE49-F238E27FC236}">
                <a16:creationId xmlns:a16="http://schemas.microsoft.com/office/drawing/2014/main" id="{1524CCB5-1C19-9714-161D-F26829601DA3}"/>
              </a:ext>
            </a:extLst>
          </p:cNvPr>
          <p:cNvPicPr>
            <a:picLocks noChangeAspect="1"/>
          </p:cNvPicPr>
          <p:nvPr/>
        </p:nvPicPr>
        <p:blipFill>
          <a:blip r:embed="rId3"/>
          <a:stretch>
            <a:fillRect/>
          </a:stretch>
        </p:blipFill>
        <p:spPr>
          <a:xfrm>
            <a:off x="152067" y="1991954"/>
            <a:ext cx="5678787" cy="3180121"/>
          </a:xfrm>
          <a:prstGeom prst="rect">
            <a:avLst/>
          </a:prstGeom>
        </p:spPr>
      </p:pic>
      <p:sp>
        <p:nvSpPr>
          <p:cNvPr id="3" name="Content Placeholder 2">
            <a:extLst>
              <a:ext uri="{FF2B5EF4-FFF2-40B4-BE49-F238E27FC236}">
                <a16:creationId xmlns:a16="http://schemas.microsoft.com/office/drawing/2014/main" id="{4A7ECE02-7DDD-B5F6-095A-970A4A75A850}"/>
              </a:ext>
            </a:extLst>
          </p:cNvPr>
          <p:cNvSpPr>
            <a:spLocks noGrp="1"/>
          </p:cNvSpPr>
          <p:nvPr>
            <p:ph idx="1"/>
          </p:nvPr>
        </p:nvSpPr>
        <p:spPr>
          <a:xfrm>
            <a:off x="6553200" y="2411653"/>
            <a:ext cx="4952681" cy="3728613"/>
          </a:xfrm>
        </p:spPr>
        <p:txBody>
          <a:bodyPr>
            <a:normAutofit/>
          </a:bodyPr>
          <a:lstStyle/>
          <a:p>
            <a:pPr>
              <a:buFontTx/>
              <a:buChar char="-"/>
            </a:pPr>
            <a:r>
              <a:rPr lang="en-US" sz="1800">
                <a:solidFill>
                  <a:schemeClr val="tx2"/>
                </a:solidFill>
              </a:rPr>
              <a:t>Handle the complex networking challenges of modern microservice-based architectures</a:t>
            </a:r>
          </a:p>
          <a:p>
            <a:pPr>
              <a:buFontTx/>
              <a:buChar char="-"/>
            </a:pPr>
            <a:endParaRPr lang="en-US" sz="1800">
              <a:solidFill>
                <a:schemeClr val="tx2"/>
              </a:solidFill>
            </a:endParaRPr>
          </a:p>
          <a:p>
            <a:pPr>
              <a:buFontTx/>
              <a:buChar char="-"/>
            </a:pPr>
            <a:r>
              <a:rPr lang="en-US" sz="1800">
                <a:solidFill>
                  <a:schemeClr val="tx2"/>
                </a:solidFill>
              </a:rPr>
              <a:t>Serves the purpose of a communication bus for microservices across the cloud, to communicate with each other in a rapid, secure, and efficient manner</a:t>
            </a:r>
          </a:p>
        </p:txBody>
      </p:sp>
    </p:spTree>
    <p:extLst>
      <p:ext uri="{BB962C8B-B14F-4D97-AF65-F5344CB8AC3E}">
        <p14:creationId xmlns:p14="http://schemas.microsoft.com/office/powerpoint/2010/main" val="3830525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3" name="Rectangle 4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5E5195-3B02-040C-E953-B7CAE781499F}"/>
              </a:ext>
            </a:extLst>
          </p:cNvPr>
          <p:cNvSpPr>
            <a:spLocks noGrp="1"/>
          </p:cNvSpPr>
          <p:nvPr>
            <p:ph type="title"/>
          </p:nvPr>
        </p:nvSpPr>
        <p:spPr>
          <a:xfrm>
            <a:off x="838201" y="559813"/>
            <a:ext cx="4876800" cy="5577934"/>
          </a:xfrm>
        </p:spPr>
        <p:txBody>
          <a:bodyPr>
            <a:normAutofit/>
          </a:bodyPr>
          <a:lstStyle/>
          <a:p>
            <a:r>
              <a:rPr lang="en-US" dirty="0"/>
              <a:t>Envoy’s traffic routing between services</a:t>
            </a:r>
          </a:p>
        </p:txBody>
      </p:sp>
      <p:graphicFrame>
        <p:nvGraphicFramePr>
          <p:cNvPr id="5" name="Content Placeholder 2">
            <a:extLst>
              <a:ext uri="{FF2B5EF4-FFF2-40B4-BE49-F238E27FC236}">
                <a16:creationId xmlns:a16="http://schemas.microsoft.com/office/drawing/2014/main" id="{6802F412-70D6-0059-8132-3CCEE53F1275}"/>
              </a:ext>
            </a:extLst>
          </p:cNvPr>
          <p:cNvGraphicFramePr>
            <a:graphicFrameLocks noGrp="1"/>
          </p:cNvGraphicFramePr>
          <p:nvPr>
            <p:ph idx="1"/>
            <p:extLst>
              <p:ext uri="{D42A27DB-BD31-4B8C-83A1-F6EECF244321}">
                <p14:modId xmlns:p14="http://schemas.microsoft.com/office/powerpoint/2010/main" val="1972594966"/>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88317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3" name="Picture 4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4" name="Rectangle 43">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5" name="Rectangle 44">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80BC4E32-7342-3C69-11BC-D8719BED4CD9}"/>
              </a:ext>
            </a:extLst>
          </p:cNvPr>
          <p:cNvPicPr>
            <a:picLocks noChangeAspect="1"/>
          </p:cNvPicPr>
          <p:nvPr/>
        </p:nvPicPr>
        <p:blipFill>
          <a:blip r:embed="rId4">
            <a:alphaModFix/>
          </a:blip>
          <a:srcRect t="16964" b="6259"/>
          <a:stretch/>
        </p:blipFill>
        <p:spPr>
          <a:xfrm>
            <a:off x="20" y="1376"/>
            <a:ext cx="12191980" cy="6856624"/>
          </a:xfrm>
          <a:prstGeom prst="rect">
            <a:avLst/>
          </a:prstGeom>
        </p:spPr>
      </p:pic>
      <p:sp>
        <p:nvSpPr>
          <p:cNvPr id="46" name="Rectangle 45">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39123E-B69D-51B6-DFB1-BB01E1328A88}"/>
              </a:ext>
            </a:extLst>
          </p:cNvPr>
          <p:cNvSpPr>
            <a:spLocks noGrp="1"/>
          </p:cNvSpPr>
          <p:nvPr>
            <p:ph type="title"/>
          </p:nvPr>
        </p:nvSpPr>
        <p:spPr>
          <a:xfrm>
            <a:off x="6161841" y="0"/>
            <a:ext cx="6157977" cy="934065"/>
          </a:xfrm>
        </p:spPr>
        <p:txBody>
          <a:bodyPr vert="horz" lIns="91440" tIns="45720" rIns="91440" bIns="45720" rtlCol="0" anchor="b">
            <a:normAutofit/>
          </a:bodyPr>
          <a:lstStyle/>
          <a:p>
            <a:r>
              <a:rPr lang="en-US" sz="5400" dirty="0">
                <a:solidFill>
                  <a:schemeClr val="tx1"/>
                </a:solidFill>
              </a:rPr>
              <a:t>Version upgrades</a:t>
            </a:r>
          </a:p>
        </p:txBody>
      </p:sp>
    </p:spTree>
    <p:extLst>
      <p:ext uri="{BB962C8B-B14F-4D97-AF65-F5344CB8AC3E}">
        <p14:creationId xmlns:p14="http://schemas.microsoft.com/office/powerpoint/2010/main" val="278542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3368C1-EB2A-B88D-DFA7-CE2DA7B9266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483861B3-77F4-42C4-B257-AF7D1EB5F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Content Placeholder 5">
            <a:extLst>
              <a:ext uri="{FF2B5EF4-FFF2-40B4-BE49-F238E27FC236}">
                <a16:creationId xmlns:a16="http://schemas.microsoft.com/office/drawing/2014/main" id="{F50F7F18-6CBB-C8BB-54AB-65599A54CAD5}"/>
              </a:ext>
            </a:extLst>
          </p:cNvPr>
          <p:cNvPicPr>
            <a:picLocks noGrp="1" noChangeAspect="1"/>
          </p:cNvPicPr>
          <p:nvPr>
            <p:ph idx="1"/>
          </p:nvPr>
        </p:nvPicPr>
        <p:blipFill>
          <a:blip r:embed="rId4">
            <a:alphaModFix/>
          </a:blip>
          <a:srcRect t="3865"/>
          <a:stretch/>
        </p:blipFill>
        <p:spPr>
          <a:xfrm>
            <a:off x="20" y="1376"/>
            <a:ext cx="12191980" cy="6856624"/>
          </a:xfrm>
          <a:prstGeom prst="rect">
            <a:avLst/>
          </a:prstGeom>
        </p:spPr>
      </p:pic>
      <p:sp>
        <p:nvSpPr>
          <p:cNvPr id="19" name="Rectangle 18">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2AF3F1-E335-CE69-6A95-42B5767A33FF}"/>
              </a:ext>
            </a:extLst>
          </p:cNvPr>
          <p:cNvSpPr>
            <a:spLocks noGrp="1"/>
          </p:cNvSpPr>
          <p:nvPr>
            <p:ph type="title"/>
          </p:nvPr>
        </p:nvSpPr>
        <p:spPr>
          <a:xfrm>
            <a:off x="5417574" y="-108994"/>
            <a:ext cx="6948643" cy="1235925"/>
          </a:xfrm>
        </p:spPr>
        <p:txBody>
          <a:bodyPr vert="horz" lIns="91440" tIns="45720" rIns="91440" bIns="45720" rtlCol="0" anchor="b">
            <a:normAutofit/>
          </a:bodyPr>
          <a:lstStyle/>
          <a:p>
            <a:pPr algn="ctr"/>
            <a:r>
              <a:rPr lang="en-US" sz="5400" dirty="0">
                <a:solidFill>
                  <a:schemeClr val="tx1"/>
                </a:solidFill>
              </a:rPr>
              <a:t>Multivariate testing</a:t>
            </a:r>
          </a:p>
        </p:txBody>
      </p:sp>
    </p:spTree>
    <p:extLst>
      <p:ext uri="{BB962C8B-B14F-4D97-AF65-F5344CB8AC3E}">
        <p14:creationId xmlns:p14="http://schemas.microsoft.com/office/powerpoint/2010/main" val="208803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FA0BBD-4DED-B807-FD57-E4EE29EC4A5D}"/>
              </a:ext>
            </a:extLst>
          </p:cNvPr>
          <p:cNvSpPr>
            <a:spLocks noGrp="1"/>
          </p:cNvSpPr>
          <p:nvPr>
            <p:ph type="title"/>
          </p:nvPr>
        </p:nvSpPr>
        <p:spPr>
          <a:xfrm>
            <a:off x="838201" y="559813"/>
            <a:ext cx="2819399" cy="5577934"/>
          </a:xfrm>
        </p:spPr>
        <p:txBody>
          <a:bodyPr>
            <a:normAutofit/>
          </a:bodyPr>
          <a:lstStyle/>
          <a:p>
            <a:r>
              <a:rPr lang="en-US" dirty="0"/>
              <a:t>Envoy’s handling of resilience features</a:t>
            </a:r>
          </a:p>
        </p:txBody>
      </p:sp>
      <p:graphicFrame>
        <p:nvGraphicFramePr>
          <p:cNvPr id="5" name="Content Placeholder 2">
            <a:extLst>
              <a:ext uri="{FF2B5EF4-FFF2-40B4-BE49-F238E27FC236}">
                <a16:creationId xmlns:a16="http://schemas.microsoft.com/office/drawing/2014/main" id="{3E4F19F5-9900-8D7A-B3A0-D716C4C38AF3}"/>
              </a:ext>
            </a:extLst>
          </p:cNvPr>
          <p:cNvGraphicFramePr>
            <a:graphicFrameLocks noGrp="1"/>
          </p:cNvGraphicFramePr>
          <p:nvPr>
            <p:ph idx="1"/>
            <p:extLst>
              <p:ext uri="{D42A27DB-BD31-4B8C-83A1-F6EECF244321}">
                <p14:modId xmlns:p14="http://schemas.microsoft.com/office/powerpoint/2010/main" val="273946212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20188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B0A3F-31EC-A92F-30A8-836AF05B32E9}"/>
              </a:ext>
            </a:extLst>
          </p:cNvPr>
          <p:cNvSpPr>
            <a:spLocks noGrp="1"/>
          </p:cNvSpPr>
          <p:nvPr>
            <p:ph type="title"/>
          </p:nvPr>
        </p:nvSpPr>
        <p:spPr/>
        <p:txBody>
          <a:bodyPr/>
          <a:lstStyle/>
          <a:p>
            <a:r>
              <a:rPr lang="en-US" dirty="0"/>
              <a:t>Envoy’s observability</a:t>
            </a:r>
          </a:p>
        </p:txBody>
      </p:sp>
      <p:graphicFrame>
        <p:nvGraphicFramePr>
          <p:cNvPr id="5" name="Content Placeholder 2">
            <a:extLst>
              <a:ext uri="{FF2B5EF4-FFF2-40B4-BE49-F238E27FC236}">
                <a16:creationId xmlns:a16="http://schemas.microsoft.com/office/drawing/2014/main" id="{DBE695F7-0986-D93C-B5E0-4D26D35C47D5}"/>
              </a:ext>
            </a:extLst>
          </p:cNvPr>
          <p:cNvGraphicFramePr>
            <a:graphicFrameLocks noGrp="1"/>
          </p:cNvGraphicFramePr>
          <p:nvPr>
            <p:ph idx="1"/>
          </p:nvPr>
        </p:nvGraphicFramePr>
        <p:xfrm>
          <a:off x="838200" y="1949450"/>
          <a:ext cx="10515600"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2352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A0EE-1ADD-0F1E-051F-D040FE470B1D}"/>
              </a:ext>
            </a:extLst>
          </p:cNvPr>
          <p:cNvSpPr>
            <a:spLocks noGrp="1"/>
          </p:cNvSpPr>
          <p:nvPr>
            <p:ph type="title"/>
          </p:nvPr>
        </p:nvSpPr>
        <p:spPr/>
        <p:txBody>
          <a:bodyPr/>
          <a:lstStyle/>
          <a:p>
            <a:r>
              <a:rPr lang="en-US" dirty="0"/>
              <a:t>Table of contents</a:t>
            </a:r>
          </a:p>
        </p:txBody>
      </p:sp>
      <p:graphicFrame>
        <p:nvGraphicFramePr>
          <p:cNvPr id="7" name="Content Placeholder 2">
            <a:extLst>
              <a:ext uri="{FF2B5EF4-FFF2-40B4-BE49-F238E27FC236}">
                <a16:creationId xmlns:a16="http://schemas.microsoft.com/office/drawing/2014/main" id="{C8B16B14-A711-742A-9DB8-9869656CEF1A}"/>
              </a:ext>
            </a:extLst>
          </p:cNvPr>
          <p:cNvGraphicFramePr>
            <a:graphicFrameLocks noGrp="1"/>
          </p:cNvGraphicFramePr>
          <p:nvPr>
            <p:ph idx="1"/>
            <p:extLst>
              <p:ext uri="{D42A27DB-BD31-4B8C-83A1-F6EECF244321}">
                <p14:modId xmlns:p14="http://schemas.microsoft.com/office/powerpoint/2010/main" val="4053250287"/>
              </p:ext>
            </p:extLst>
          </p:nvPr>
        </p:nvGraphicFramePr>
        <p:xfrm>
          <a:off x="838200" y="1949450"/>
          <a:ext cx="10515600"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337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0" name="Picture 19">
            <a:extLst>
              <a:ext uri="{FF2B5EF4-FFF2-40B4-BE49-F238E27FC236}">
                <a16:creationId xmlns:a16="http://schemas.microsoft.com/office/drawing/2014/main" id="{18CBEC9D-9F9B-4383-B986-DE5B184A9A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0500" t="44401"/>
          <a:stretch/>
        </p:blipFill>
        <p:spPr>
          <a:xfrm>
            <a:off x="-3048" y="-1"/>
            <a:ext cx="1146048" cy="1070909"/>
          </a:xfrm>
          <a:prstGeom prst="rect">
            <a:avLst/>
          </a:prstGeom>
        </p:spPr>
      </p:pic>
      <p:sp>
        <p:nvSpPr>
          <p:cNvPr id="2" name="Title 1">
            <a:extLst>
              <a:ext uri="{FF2B5EF4-FFF2-40B4-BE49-F238E27FC236}">
                <a16:creationId xmlns:a16="http://schemas.microsoft.com/office/drawing/2014/main" id="{5AC24129-A6E9-5447-AE75-904885EA0F4A}"/>
              </a:ext>
            </a:extLst>
          </p:cNvPr>
          <p:cNvSpPr>
            <a:spLocks noGrp="1"/>
          </p:cNvSpPr>
          <p:nvPr>
            <p:ph type="title"/>
          </p:nvPr>
        </p:nvSpPr>
        <p:spPr>
          <a:xfrm>
            <a:off x="838200" y="461339"/>
            <a:ext cx="4648200" cy="2831136"/>
          </a:xfrm>
        </p:spPr>
        <p:txBody>
          <a:bodyPr>
            <a:normAutofit/>
          </a:bodyPr>
          <a:lstStyle/>
          <a:p>
            <a:r>
              <a:rPr lang="en-US">
                <a:solidFill>
                  <a:schemeClr val="tx2"/>
                </a:solidFill>
              </a:rPr>
              <a:t>Envoy’s role in a service mesh</a:t>
            </a:r>
          </a:p>
        </p:txBody>
      </p:sp>
      <p:sp>
        <p:nvSpPr>
          <p:cNvPr id="3" name="Content Placeholder 2">
            <a:extLst>
              <a:ext uri="{FF2B5EF4-FFF2-40B4-BE49-F238E27FC236}">
                <a16:creationId xmlns:a16="http://schemas.microsoft.com/office/drawing/2014/main" id="{51D8B5DE-A99C-2E53-4F55-8860B5662295}"/>
              </a:ext>
            </a:extLst>
          </p:cNvPr>
          <p:cNvSpPr>
            <a:spLocks noGrp="1"/>
          </p:cNvSpPr>
          <p:nvPr>
            <p:ph idx="1"/>
          </p:nvPr>
        </p:nvSpPr>
        <p:spPr>
          <a:xfrm>
            <a:off x="664954" y="3292476"/>
            <a:ext cx="4821148" cy="2722138"/>
          </a:xfrm>
        </p:spPr>
        <p:txBody>
          <a:bodyPr>
            <a:normAutofit/>
          </a:bodyPr>
          <a:lstStyle/>
          <a:p>
            <a:pPr algn="l">
              <a:buFont typeface="Arial" panose="020B0604020202020204" pitchFamily="34" charset="0"/>
              <a:buChar char="•"/>
            </a:pPr>
            <a:r>
              <a:rPr lang="en-US" sz="1400" b="0" i="0" dirty="0">
                <a:solidFill>
                  <a:schemeClr val="tx1"/>
                </a:solidFill>
                <a:effectLst/>
                <a:latin typeface="-apple-system"/>
              </a:rPr>
              <a:t>Ensure reliable and fast communication between services</a:t>
            </a:r>
          </a:p>
          <a:p>
            <a:pPr algn="l">
              <a:buFont typeface="Arial" panose="020B0604020202020204" pitchFamily="34" charset="0"/>
              <a:buChar char="•"/>
            </a:pPr>
            <a:r>
              <a:rPr lang="en-US" sz="1400" b="0" i="0" dirty="0">
                <a:solidFill>
                  <a:schemeClr val="tx1"/>
                </a:solidFill>
                <a:effectLst/>
                <a:latin typeface="-apple-system"/>
              </a:rPr>
              <a:t>Have high observability on requests through these service.</a:t>
            </a:r>
          </a:p>
          <a:p>
            <a:pPr algn="l">
              <a:buFont typeface="Arial" panose="020B0604020202020204" pitchFamily="34" charset="0"/>
              <a:buChar char="•"/>
            </a:pPr>
            <a:r>
              <a:rPr lang="en-US" sz="1400" b="0" i="0" dirty="0">
                <a:solidFill>
                  <a:schemeClr val="tx1"/>
                </a:solidFill>
                <a:effectLst/>
                <a:latin typeface="-apple-system"/>
              </a:rPr>
              <a:t>In case of issues, being quickly able see what is failing and where</a:t>
            </a:r>
          </a:p>
          <a:p>
            <a:pPr algn="l">
              <a:buFont typeface="Arial" panose="020B0604020202020204" pitchFamily="34" charset="0"/>
              <a:buChar char="•"/>
            </a:pPr>
            <a:r>
              <a:rPr lang="en-US" sz="1400" b="0" i="0" dirty="0">
                <a:solidFill>
                  <a:schemeClr val="tx1"/>
                </a:solidFill>
                <a:effectLst/>
                <a:latin typeface="-apple-system"/>
              </a:rPr>
              <a:t>Easily configure and change request routes.</a:t>
            </a:r>
          </a:p>
          <a:p>
            <a:pPr algn="l">
              <a:buFont typeface="Arial" panose="020B0604020202020204" pitchFamily="34" charset="0"/>
              <a:buChar char="•"/>
            </a:pPr>
            <a:r>
              <a:rPr lang="en-US" sz="1400" b="0" i="0" dirty="0">
                <a:solidFill>
                  <a:schemeClr val="tx1"/>
                </a:solidFill>
                <a:effectLst/>
                <a:latin typeface="-apple-system"/>
              </a:rPr>
              <a:t>Have resilient communication practices in place, like circuit breaker , retry mechanism etc.</a:t>
            </a:r>
          </a:p>
          <a:p>
            <a:endParaRPr lang="en-US" sz="1800" dirty="0">
              <a:solidFill>
                <a:schemeClr val="tx1"/>
              </a:solidFill>
            </a:endParaRPr>
          </a:p>
        </p:txBody>
      </p:sp>
      <p:pic>
        <p:nvPicPr>
          <p:cNvPr id="5" name="Picture 4">
            <a:extLst>
              <a:ext uri="{FF2B5EF4-FFF2-40B4-BE49-F238E27FC236}">
                <a16:creationId xmlns:a16="http://schemas.microsoft.com/office/drawing/2014/main" id="{00CF7748-7A85-B87A-9586-404D08E248B1}"/>
              </a:ext>
            </a:extLst>
          </p:cNvPr>
          <p:cNvPicPr>
            <a:picLocks noChangeAspect="1"/>
          </p:cNvPicPr>
          <p:nvPr/>
        </p:nvPicPr>
        <p:blipFill>
          <a:blip r:embed="rId4"/>
          <a:stretch>
            <a:fillRect/>
          </a:stretch>
        </p:blipFill>
        <p:spPr>
          <a:xfrm>
            <a:off x="5767403" y="1697217"/>
            <a:ext cx="5586397" cy="3463566"/>
          </a:xfrm>
          <a:prstGeom prst="rect">
            <a:avLst/>
          </a:prstGeom>
        </p:spPr>
      </p:pic>
      <p:pic>
        <p:nvPicPr>
          <p:cNvPr id="21" name="Picture 20">
            <a:extLst>
              <a:ext uri="{FF2B5EF4-FFF2-40B4-BE49-F238E27FC236}">
                <a16:creationId xmlns:a16="http://schemas.microsoft.com/office/drawing/2014/main" id="{AFE52FC7-B3EF-46A4-B8CE-292164EC928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3123624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9" name="Rectangle 1229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301" name="Picture 1230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2303" name="Rectangle 12302">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305" name="Rectangle 12304">
            <a:extLst>
              <a:ext uri="{FF2B5EF4-FFF2-40B4-BE49-F238E27FC236}">
                <a16:creationId xmlns:a16="http://schemas.microsoft.com/office/drawing/2014/main" id="{483861B3-77F4-42C4-B257-AF7D1EB5F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294" name="Picture 6" descr="40,800+ Security Guard Stock Photos, Pictures &amp; Royalty-Free Images -  iStock | Security staff, Security, Bodyguard">
            <a:extLst>
              <a:ext uri="{FF2B5EF4-FFF2-40B4-BE49-F238E27FC236}">
                <a16:creationId xmlns:a16="http://schemas.microsoft.com/office/drawing/2014/main" id="{618BE735-ECEB-936E-1495-E66E3BA7D6CA}"/>
              </a:ext>
            </a:extLst>
          </p:cNvPr>
          <p:cNvPicPr>
            <a:picLocks noGrp="1" noChangeAspect="1" noChangeArrowheads="1"/>
          </p:cNvPicPr>
          <p:nvPr>
            <p:ph idx="1"/>
          </p:nvPr>
        </p:nvPicPr>
        <p:blipFill>
          <a:blip r:embed="rId4">
            <a:alphaModFix/>
            <a:extLst>
              <a:ext uri="{28A0092B-C50C-407E-A947-70E740481C1C}">
                <a14:useLocalDpi xmlns:a14="http://schemas.microsoft.com/office/drawing/2010/main" val="0"/>
              </a:ext>
            </a:extLst>
          </a:blip>
          <a:srcRect t="92" b="12716"/>
          <a:stretch/>
        </p:blipFill>
        <p:spPr bwMode="auto">
          <a:xfrm>
            <a:off x="20" y="1376"/>
            <a:ext cx="12191980" cy="6856624"/>
          </a:xfrm>
          <a:prstGeom prst="rect">
            <a:avLst/>
          </a:prstGeom>
          <a:noFill/>
          <a:extLst>
            <a:ext uri="{909E8E84-426E-40DD-AFC4-6F175D3DCCD1}">
              <a14:hiddenFill xmlns:a14="http://schemas.microsoft.com/office/drawing/2010/main">
                <a:solidFill>
                  <a:srgbClr val="FFFFFF"/>
                </a:solidFill>
              </a14:hiddenFill>
            </a:ext>
          </a:extLst>
        </p:spPr>
      </p:pic>
      <p:sp>
        <p:nvSpPr>
          <p:cNvPr id="12307" name="Rectangle 12306">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030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61B8036F-495D-513C-846B-6DA45EBA22F1}"/>
              </a:ext>
            </a:extLst>
          </p:cNvPr>
          <p:cNvPicPr>
            <a:picLocks noChangeAspect="1"/>
          </p:cNvPicPr>
          <p:nvPr/>
        </p:nvPicPr>
        <p:blipFill>
          <a:blip r:embed="rId4">
            <a:alphaModFix/>
            <a:extLst>
              <a:ext uri="{28A0092B-C50C-407E-A947-70E740481C1C}">
                <a14:useLocalDpi xmlns:a14="http://schemas.microsoft.com/office/drawing/2010/main" val="0"/>
              </a:ext>
            </a:extLst>
          </a:blip>
          <a:srcRect r="11093"/>
          <a:stretch/>
        </p:blipFill>
        <p:spPr>
          <a:xfrm>
            <a:off x="20" y="1376"/>
            <a:ext cx="12191980" cy="6856624"/>
          </a:xfrm>
          <a:prstGeom prst="rect">
            <a:avLst/>
          </a:prstGeom>
        </p:spPr>
      </p:pic>
      <p:sp>
        <p:nvSpPr>
          <p:cNvPr id="18" name="Rectangle 17">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6F7DAE-EBF3-D6FE-B290-71EF07FB3703}"/>
              </a:ext>
            </a:extLst>
          </p:cNvPr>
          <p:cNvSpPr>
            <a:spLocks noGrp="1"/>
          </p:cNvSpPr>
          <p:nvPr>
            <p:ph type="title"/>
          </p:nvPr>
        </p:nvSpPr>
        <p:spPr>
          <a:xfrm>
            <a:off x="996275" y="3523512"/>
            <a:ext cx="6198566" cy="2603208"/>
          </a:xfrm>
        </p:spPr>
        <p:txBody>
          <a:bodyPr vert="horz" lIns="91440" tIns="45720" rIns="91440" bIns="45720" rtlCol="0" anchor="b">
            <a:normAutofit/>
          </a:bodyPr>
          <a:lstStyle/>
          <a:p>
            <a:pPr>
              <a:lnSpc>
                <a:spcPct val="90000"/>
              </a:lnSpc>
            </a:pPr>
            <a:r>
              <a:rPr lang="en-US" sz="4600" dirty="0">
                <a:solidFill>
                  <a:srgbClr val="FFFFFF"/>
                </a:solidFill>
              </a:rPr>
              <a:t>Security implications of using a reverse proxy</a:t>
            </a:r>
          </a:p>
        </p:txBody>
      </p:sp>
      <p:sp>
        <p:nvSpPr>
          <p:cNvPr id="3" name="Content Placeholder 2">
            <a:extLst>
              <a:ext uri="{FF2B5EF4-FFF2-40B4-BE49-F238E27FC236}">
                <a16:creationId xmlns:a16="http://schemas.microsoft.com/office/drawing/2014/main" id="{F18D637D-840D-539D-7C7B-3FB9E018C0C1}"/>
              </a:ext>
            </a:extLst>
          </p:cNvPr>
          <p:cNvSpPr>
            <a:spLocks noGrp="1"/>
          </p:cNvSpPr>
          <p:nvPr>
            <p:ph idx="1"/>
          </p:nvPr>
        </p:nvSpPr>
        <p:spPr>
          <a:xfrm>
            <a:off x="7369593" y="3509735"/>
            <a:ext cx="3630442" cy="2647966"/>
          </a:xfrm>
        </p:spPr>
        <p:txBody>
          <a:bodyPr vert="horz" lIns="91440" tIns="45720" rIns="91440" bIns="45720" rtlCol="0" anchor="b">
            <a:normAutofit/>
          </a:bodyPr>
          <a:lstStyle/>
          <a:p>
            <a:pPr marL="0" indent="0">
              <a:buNone/>
            </a:pPr>
            <a:r>
              <a:rPr lang="en-US" sz="2200">
                <a:solidFill>
                  <a:srgbClr val="FFFFFF"/>
                </a:solidFill>
              </a:rPr>
              <a:t>Exposure</a:t>
            </a:r>
          </a:p>
        </p:txBody>
      </p:sp>
    </p:spTree>
    <p:extLst>
      <p:ext uri="{BB962C8B-B14F-4D97-AF65-F5344CB8AC3E}">
        <p14:creationId xmlns:p14="http://schemas.microsoft.com/office/powerpoint/2010/main" val="16218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D7C887-454A-45AA-A604-82673D21DA66}"/>
              </a:ext>
            </a:extLst>
          </p:cNvPr>
          <p:cNvSpPr>
            <a:spLocks noGrp="1"/>
          </p:cNvSpPr>
          <p:nvPr>
            <p:ph type="title"/>
          </p:nvPr>
        </p:nvSpPr>
        <p:spPr>
          <a:xfrm>
            <a:off x="838201" y="559813"/>
            <a:ext cx="4876800" cy="5577934"/>
          </a:xfrm>
        </p:spPr>
        <p:txBody>
          <a:bodyPr>
            <a:normAutofit/>
          </a:bodyPr>
          <a:lstStyle/>
          <a:p>
            <a:r>
              <a:rPr lang="en-US" dirty="0"/>
              <a:t>Envoy’s handling of TLS and </a:t>
            </a:r>
            <a:r>
              <a:rPr lang="en-US"/>
              <a:t>mTLS</a:t>
            </a:r>
            <a:r>
              <a:rPr lang="en-US" dirty="0"/>
              <a:t> terminations</a:t>
            </a:r>
          </a:p>
        </p:txBody>
      </p:sp>
      <p:graphicFrame>
        <p:nvGraphicFramePr>
          <p:cNvPr id="5" name="Content Placeholder 2">
            <a:extLst>
              <a:ext uri="{FF2B5EF4-FFF2-40B4-BE49-F238E27FC236}">
                <a16:creationId xmlns:a16="http://schemas.microsoft.com/office/drawing/2014/main" id="{217A5824-0320-5007-FAC1-2E2BA84BB1A0}"/>
              </a:ext>
            </a:extLst>
          </p:cNvPr>
          <p:cNvGraphicFramePr>
            <a:graphicFrameLocks noGrp="1"/>
          </p:cNvGraphicFramePr>
          <p:nvPr>
            <p:ph idx="1"/>
            <p:extLst>
              <p:ext uri="{D42A27DB-BD31-4B8C-83A1-F6EECF244321}">
                <p14:modId xmlns:p14="http://schemas.microsoft.com/office/powerpoint/2010/main" val="1283813620"/>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05861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53F1-EB43-2AC5-94BD-D7B833DA68FC}"/>
              </a:ext>
            </a:extLst>
          </p:cNvPr>
          <p:cNvSpPr>
            <a:spLocks noGrp="1"/>
          </p:cNvSpPr>
          <p:nvPr>
            <p:ph type="title"/>
          </p:nvPr>
        </p:nvSpPr>
        <p:spPr/>
        <p:txBody>
          <a:bodyPr>
            <a:normAutofit fontScale="90000"/>
          </a:bodyPr>
          <a:lstStyle/>
          <a:p>
            <a:r>
              <a:rPr lang="en-US"/>
              <a:t>Authentication and Authorization policies </a:t>
            </a:r>
            <a:endParaRPr lang="en-US" dirty="0"/>
          </a:p>
        </p:txBody>
      </p:sp>
      <p:graphicFrame>
        <p:nvGraphicFramePr>
          <p:cNvPr id="17" name="Content Placeholder 2">
            <a:extLst>
              <a:ext uri="{FF2B5EF4-FFF2-40B4-BE49-F238E27FC236}">
                <a16:creationId xmlns:a16="http://schemas.microsoft.com/office/drawing/2014/main" id="{8606BF4C-2AAC-5E53-217A-419A7CD1709B}"/>
              </a:ext>
            </a:extLst>
          </p:cNvPr>
          <p:cNvGraphicFramePr>
            <a:graphicFrameLocks noGrp="1"/>
          </p:cNvGraphicFramePr>
          <p:nvPr>
            <p:ph idx="1"/>
          </p:nvPr>
        </p:nvGraphicFramePr>
        <p:xfrm>
          <a:off x="838200" y="1949450"/>
          <a:ext cx="10515600"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6238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Gear with compass turning gears without">
            <a:extLst>
              <a:ext uri="{FF2B5EF4-FFF2-40B4-BE49-F238E27FC236}">
                <a16:creationId xmlns:a16="http://schemas.microsoft.com/office/drawing/2014/main" id="{131D8E67-1999-A21A-25C1-A54A9888748E}"/>
              </a:ext>
            </a:extLst>
          </p:cNvPr>
          <p:cNvPicPr>
            <a:picLocks noChangeAspect="1"/>
          </p:cNvPicPr>
          <p:nvPr/>
        </p:nvPicPr>
        <p:blipFill>
          <a:blip r:embed="rId4">
            <a:alphaModFix/>
          </a:blip>
          <a:srcRect b="15747"/>
          <a:stretch/>
        </p:blipFill>
        <p:spPr>
          <a:xfrm>
            <a:off x="20" y="1376"/>
            <a:ext cx="12191980" cy="6856624"/>
          </a:xfrm>
          <a:prstGeom prst="rect">
            <a:avLst/>
          </a:prstGeom>
        </p:spPr>
      </p:pic>
      <p:sp>
        <p:nvSpPr>
          <p:cNvPr id="17" name="Rectangle 16">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48061A-0B2E-97B6-3F9D-C3A4E90B9D53}"/>
              </a:ext>
            </a:extLst>
          </p:cNvPr>
          <p:cNvSpPr>
            <a:spLocks noGrp="1"/>
          </p:cNvSpPr>
          <p:nvPr>
            <p:ph type="title"/>
          </p:nvPr>
        </p:nvSpPr>
        <p:spPr>
          <a:xfrm>
            <a:off x="996275" y="3523512"/>
            <a:ext cx="6198566" cy="2603208"/>
          </a:xfrm>
        </p:spPr>
        <p:txBody>
          <a:bodyPr vert="horz" lIns="91440" tIns="45720" rIns="91440" bIns="45720" rtlCol="0" anchor="b">
            <a:normAutofit/>
          </a:bodyPr>
          <a:lstStyle/>
          <a:p>
            <a:r>
              <a:rPr lang="en-US" sz="5400" u="sng">
                <a:solidFill>
                  <a:srgbClr val="FFFFFF"/>
                </a:solidFill>
              </a:rPr>
              <a:t>Configuration &amp; Deployment</a:t>
            </a:r>
          </a:p>
        </p:txBody>
      </p:sp>
    </p:spTree>
    <p:extLst>
      <p:ext uri="{BB962C8B-B14F-4D97-AF65-F5344CB8AC3E}">
        <p14:creationId xmlns:p14="http://schemas.microsoft.com/office/powerpoint/2010/main" val="287631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7D33E-C6AE-0F67-97A9-29A6F27768FA}"/>
              </a:ext>
            </a:extLst>
          </p:cNvPr>
          <p:cNvSpPr>
            <a:spLocks noGrp="1"/>
          </p:cNvSpPr>
          <p:nvPr>
            <p:ph type="title"/>
          </p:nvPr>
        </p:nvSpPr>
        <p:spPr>
          <a:xfrm>
            <a:off x="838201" y="559813"/>
            <a:ext cx="2819399" cy="5577934"/>
          </a:xfrm>
        </p:spPr>
        <p:txBody>
          <a:bodyPr>
            <a:normAutofit/>
          </a:bodyPr>
          <a:lstStyle/>
          <a:p>
            <a:r>
              <a:rPr lang="en-US" sz="3700"/>
              <a:t>How is typically Envoy deployed?</a:t>
            </a:r>
          </a:p>
        </p:txBody>
      </p:sp>
      <p:graphicFrame>
        <p:nvGraphicFramePr>
          <p:cNvPr id="5" name="Content Placeholder 2">
            <a:extLst>
              <a:ext uri="{FF2B5EF4-FFF2-40B4-BE49-F238E27FC236}">
                <a16:creationId xmlns:a16="http://schemas.microsoft.com/office/drawing/2014/main" id="{297B19E9-FCBD-8870-DFC5-669C68DD272C}"/>
              </a:ext>
            </a:extLst>
          </p:cNvPr>
          <p:cNvGraphicFramePr>
            <a:graphicFrameLocks noGrp="1"/>
          </p:cNvGraphicFramePr>
          <p:nvPr>
            <p:ph idx="1"/>
            <p:extLst>
              <p:ext uri="{D42A27DB-BD31-4B8C-83A1-F6EECF244321}">
                <p14:modId xmlns:p14="http://schemas.microsoft.com/office/powerpoint/2010/main" val="2793646722"/>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326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5" name="Picture 14">
            <a:extLst>
              <a:ext uri="{FF2B5EF4-FFF2-40B4-BE49-F238E27FC236}">
                <a16:creationId xmlns:a16="http://schemas.microsoft.com/office/drawing/2014/main" id="{18CBEC9D-9F9B-4383-B986-DE5B184A9A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40500" t="44401"/>
          <a:stretch/>
        </p:blipFill>
        <p:spPr>
          <a:xfrm>
            <a:off x="-3048" y="-1"/>
            <a:ext cx="1146048" cy="1070909"/>
          </a:xfrm>
          <a:prstGeom prst="rect">
            <a:avLst/>
          </a:prstGeom>
        </p:spPr>
      </p:pic>
      <p:sp>
        <p:nvSpPr>
          <p:cNvPr id="2" name="Title 1">
            <a:extLst>
              <a:ext uri="{FF2B5EF4-FFF2-40B4-BE49-F238E27FC236}">
                <a16:creationId xmlns:a16="http://schemas.microsoft.com/office/drawing/2014/main" id="{76BB3212-AFE7-69BB-5972-D02D7B4E45D1}"/>
              </a:ext>
            </a:extLst>
          </p:cNvPr>
          <p:cNvSpPr>
            <a:spLocks noGrp="1"/>
          </p:cNvSpPr>
          <p:nvPr>
            <p:ph type="title"/>
          </p:nvPr>
        </p:nvSpPr>
        <p:spPr>
          <a:xfrm>
            <a:off x="838200" y="461339"/>
            <a:ext cx="4648200" cy="2831136"/>
          </a:xfrm>
        </p:spPr>
        <p:txBody>
          <a:bodyPr>
            <a:normAutofit/>
          </a:bodyPr>
          <a:lstStyle/>
          <a:p>
            <a:r>
              <a:rPr lang="en-US" dirty="0">
                <a:solidFill>
                  <a:schemeClr val="tx2"/>
                </a:solidFill>
              </a:rPr>
              <a:t>Envoy’s config file structure</a:t>
            </a:r>
          </a:p>
        </p:txBody>
      </p:sp>
      <p:sp>
        <p:nvSpPr>
          <p:cNvPr id="3" name="Content Placeholder 2">
            <a:extLst>
              <a:ext uri="{FF2B5EF4-FFF2-40B4-BE49-F238E27FC236}">
                <a16:creationId xmlns:a16="http://schemas.microsoft.com/office/drawing/2014/main" id="{E96C776C-23EA-E863-64B3-476EBEF74F93}"/>
              </a:ext>
            </a:extLst>
          </p:cNvPr>
          <p:cNvSpPr>
            <a:spLocks noGrp="1"/>
          </p:cNvSpPr>
          <p:nvPr>
            <p:ph idx="1"/>
          </p:nvPr>
        </p:nvSpPr>
        <p:spPr>
          <a:xfrm>
            <a:off x="838200" y="3429000"/>
            <a:ext cx="4647901" cy="2585613"/>
          </a:xfrm>
        </p:spPr>
        <p:txBody>
          <a:bodyPr>
            <a:normAutofit/>
          </a:bodyPr>
          <a:lstStyle/>
          <a:p>
            <a:r>
              <a:rPr lang="en-US" sz="1800" dirty="0">
                <a:solidFill>
                  <a:schemeClr val="tx2"/>
                </a:solidFill>
              </a:rPr>
              <a:t>YAML Based</a:t>
            </a:r>
          </a:p>
          <a:p>
            <a:r>
              <a:rPr lang="en-US" sz="1800" dirty="0">
                <a:solidFill>
                  <a:schemeClr val="tx2"/>
                </a:solidFill>
              </a:rPr>
              <a:t>Listeners</a:t>
            </a:r>
          </a:p>
          <a:p>
            <a:r>
              <a:rPr lang="en-US" sz="1800" dirty="0">
                <a:solidFill>
                  <a:schemeClr val="tx2"/>
                </a:solidFill>
              </a:rPr>
              <a:t>Filters</a:t>
            </a:r>
          </a:p>
          <a:p>
            <a:r>
              <a:rPr lang="en-US" sz="1800" dirty="0">
                <a:solidFill>
                  <a:schemeClr val="tx2"/>
                </a:solidFill>
              </a:rPr>
              <a:t>Routes</a:t>
            </a:r>
          </a:p>
          <a:p>
            <a:r>
              <a:rPr lang="en-US" sz="1800" dirty="0">
                <a:solidFill>
                  <a:schemeClr val="tx2"/>
                </a:solidFill>
              </a:rPr>
              <a:t>Clusters</a:t>
            </a:r>
          </a:p>
          <a:p>
            <a:r>
              <a:rPr lang="en-US" sz="1800" dirty="0">
                <a:solidFill>
                  <a:schemeClr val="tx2"/>
                </a:solidFill>
              </a:rPr>
              <a:t>Endpoints</a:t>
            </a:r>
          </a:p>
        </p:txBody>
      </p:sp>
      <p:pic>
        <p:nvPicPr>
          <p:cNvPr id="6" name="Picture 5" descr="A computer screen shot of a program&#10;&#10;Description automatically generated">
            <a:extLst>
              <a:ext uri="{FF2B5EF4-FFF2-40B4-BE49-F238E27FC236}">
                <a16:creationId xmlns:a16="http://schemas.microsoft.com/office/drawing/2014/main" id="{CA370751-BE9D-8720-EEDD-02B28F635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914" y="346493"/>
            <a:ext cx="7185321" cy="5891963"/>
          </a:xfrm>
          <a:prstGeom prst="rect">
            <a:avLst/>
          </a:prstGeom>
        </p:spPr>
      </p:pic>
      <p:pic>
        <p:nvPicPr>
          <p:cNvPr id="17" name="Picture 16">
            <a:extLst>
              <a:ext uri="{FF2B5EF4-FFF2-40B4-BE49-F238E27FC236}">
                <a16:creationId xmlns:a16="http://schemas.microsoft.com/office/drawing/2014/main" id="{AFE52FC7-B3EF-46A4-B8CE-292164EC928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2292327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229EC7-2772-2DC5-3754-500D19E7E104}"/>
              </a:ext>
            </a:extLst>
          </p:cNvPr>
          <p:cNvSpPr>
            <a:spLocks noGrp="1"/>
          </p:cNvSpPr>
          <p:nvPr>
            <p:ph type="title"/>
          </p:nvPr>
        </p:nvSpPr>
        <p:spPr>
          <a:xfrm>
            <a:off x="838201" y="559813"/>
            <a:ext cx="2819399" cy="5577934"/>
          </a:xfrm>
        </p:spPr>
        <p:txBody>
          <a:bodyPr>
            <a:normAutofit/>
          </a:bodyPr>
          <a:lstStyle/>
          <a:p>
            <a:r>
              <a:rPr lang="en-US" sz="3100"/>
              <a:t>Dynamic configuration and control plane interaction in Envoy</a:t>
            </a:r>
          </a:p>
        </p:txBody>
      </p:sp>
      <p:graphicFrame>
        <p:nvGraphicFramePr>
          <p:cNvPr id="5" name="Content Placeholder 2">
            <a:extLst>
              <a:ext uri="{FF2B5EF4-FFF2-40B4-BE49-F238E27FC236}">
                <a16:creationId xmlns:a16="http://schemas.microsoft.com/office/drawing/2014/main" id="{12654ADD-BE44-77EC-BD29-225E817CBB6B}"/>
              </a:ext>
            </a:extLst>
          </p:cNvPr>
          <p:cNvGraphicFramePr>
            <a:graphicFrameLocks noGrp="1"/>
          </p:cNvGraphicFramePr>
          <p:nvPr>
            <p:ph idx="1"/>
            <p:extLst>
              <p:ext uri="{D42A27DB-BD31-4B8C-83A1-F6EECF244321}">
                <p14:modId xmlns:p14="http://schemas.microsoft.com/office/powerpoint/2010/main" val="16979942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4445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7" name="Rectangle 46">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883E61-927B-F0B1-B922-185547FC0609}"/>
              </a:ext>
            </a:extLst>
          </p:cNvPr>
          <p:cNvSpPr>
            <a:spLocks noGrp="1"/>
          </p:cNvSpPr>
          <p:nvPr>
            <p:ph type="title"/>
          </p:nvPr>
        </p:nvSpPr>
        <p:spPr>
          <a:xfrm>
            <a:off x="838201" y="559813"/>
            <a:ext cx="4876800" cy="5577934"/>
          </a:xfrm>
        </p:spPr>
        <p:txBody>
          <a:bodyPr>
            <a:normAutofit/>
          </a:bodyPr>
          <a:lstStyle/>
          <a:p>
            <a:r>
              <a:rPr lang="en-US"/>
              <a:t>Envoy’s integration with orchestration system like Kubernetes</a:t>
            </a:r>
            <a:endParaRPr lang="en-US" dirty="0"/>
          </a:p>
        </p:txBody>
      </p:sp>
      <p:graphicFrame>
        <p:nvGraphicFramePr>
          <p:cNvPr id="5" name="Content Placeholder 2">
            <a:extLst>
              <a:ext uri="{FF2B5EF4-FFF2-40B4-BE49-F238E27FC236}">
                <a16:creationId xmlns:a16="http://schemas.microsoft.com/office/drawing/2014/main" id="{720FD392-4EAD-8BE7-3790-015358226606}"/>
              </a:ext>
            </a:extLst>
          </p:cNvPr>
          <p:cNvGraphicFramePr>
            <a:graphicFrameLocks noGrp="1"/>
          </p:cNvGraphicFramePr>
          <p:nvPr>
            <p:ph idx="1"/>
            <p:extLst>
              <p:ext uri="{D42A27DB-BD31-4B8C-83A1-F6EECF244321}">
                <p14:modId xmlns:p14="http://schemas.microsoft.com/office/powerpoint/2010/main" val="2158913275"/>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3309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76C77-CBC3-7630-3D1E-29C56EFE88F1}"/>
              </a:ext>
            </a:extLst>
          </p:cNvPr>
          <p:cNvSpPr>
            <a:spLocks noGrp="1"/>
          </p:cNvSpPr>
          <p:nvPr>
            <p:ph type="title"/>
          </p:nvPr>
        </p:nvSpPr>
        <p:spPr>
          <a:xfrm>
            <a:off x="3074068" y="2766218"/>
            <a:ext cx="6043863" cy="1325563"/>
          </a:xfrm>
        </p:spPr>
        <p:txBody>
          <a:bodyPr>
            <a:normAutofit/>
          </a:bodyPr>
          <a:lstStyle/>
          <a:p>
            <a:r>
              <a:rPr lang="en-US" sz="6000" dirty="0"/>
              <a:t>What is Envoy?</a:t>
            </a:r>
            <a:endParaRPr lang="bg-BG" sz="6000" dirty="0"/>
          </a:p>
        </p:txBody>
      </p:sp>
    </p:spTree>
    <p:extLst>
      <p:ext uri="{BB962C8B-B14F-4D97-AF65-F5344CB8AC3E}">
        <p14:creationId xmlns:p14="http://schemas.microsoft.com/office/powerpoint/2010/main" val="454399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0AD3-8F3F-2078-1D17-492C2327F0F6}"/>
              </a:ext>
            </a:extLst>
          </p:cNvPr>
          <p:cNvSpPr>
            <a:spLocks noGrp="1"/>
          </p:cNvSpPr>
          <p:nvPr>
            <p:ph type="title"/>
          </p:nvPr>
        </p:nvSpPr>
        <p:spPr/>
        <p:txBody>
          <a:bodyPr/>
          <a:lstStyle/>
          <a:p>
            <a:r>
              <a:rPr lang="en-US" u="sng" dirty="0"/>
              <a:t>Performance</a:t>
            </a:r>
          </a:p>
        </p:txBody>
      </p:sp>
      <p:pic>
        <p:nvPicPr>
          <p:cNvPr id="2052" name="Picture 4" descr="Systems Performance Optimization">
            <a:extLst>
              <a:ext uri="{FF2B5EF4-FFF2-40B4-BE49-F238E27FC236}">
                <a16:creationId xmlns:a16="http://schemas.microsoft.com/office/drawing/2014/main" id="{61972C6D-B078-D451-EF50-5AAB4AEFA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622" y="1563672"/>
            <a:ext cx="8088674" cy="474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540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7392-876E-CDF5-696A-737F678AB4A6}"/>
              </a:ext>
            </a:extLst>
          </p:cNvPr>
          <p:cNvSpPr>
            <a:spLocks noGrp="1"/>
          </p:cNvSpPr>
          <p:nvPr>
            <p:ph type="title"/>
          </p:nvPr>
        </p:nvSpPr>
        <p:spPr/>
        <p:txBody>
          <a:bodyPr>
            <a:normAutofit/>
          </a:bodyPr>
          <a:lstStyle/>
          <a:p>
            <a:r>
              <a:rPr lang="en-US" dirty="0"/>
              <a:t>Performance comparison</a:t>
            </a:r>
          </a:p>
        </p:txBody>
      </p:sp>
      <p:pic>
        <p:nvPicPr>
          <p:cNvPr id="5" name="Content Placeholder 4">
            <a:extLst>
              <a:ext uri="{FF2B5EF4-FFF2-40B4-BE49-F238E27FC236}">
                <a16:creationId xmlns:a16="http://schemas.microsoft.com/office/drawing/2014/main" id="{74B98163-A47C-5392-3E39-593CC21626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65795" y="1741328"/>
            <a:ext cx="6326205" cy="4195763"/>
          </a:xfrm>
        </p:spPr>
      </p:pic>
      <p:pic>
        <p:nvPicPr>
          <p:cNvPr id="7" name="Picture 6">
            <a:extLst>
              <a:ext uri="{FF2B5EF4-FFF2-40B4-BE49-F238E27FC236}">
                <a16:creationId xmlns:a16="http://schemas.microsoft.com/office/drawing/2014/main" id="{B9DE40F9-5181-DC3A-2096-5E42AE7AFD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1323"/>
            <a:ext cx="6477000" cy="4295775"/>
          </a:xfrm>
          <a:prstGeom prst="rect">
            <a:avLst/>
          </a:prstGeom>
        </p:spPr>
      </p:pic>
    </p:spTree>
    <p:extLst>
      <p:ext uri="{BB962C8B-B14F-4D97-AF65-F5344CB8AC3E}">
        <p14:creationId xmlns:p14="http://schemas.microsoft.com/office/powerpoint/2010/main" val="1182571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14869-8E2C-B5AC-1F60-39238FE2592B}"/>
              </a:ext>
            </a:extLst>
          </p:cNvPr>
          <p:cNvSpPr>
            <a:spLocks noGrp="1"/>
          </p:cNvSpPr>
          <p:nvPr>
            <p:ph type="title"/>
          </p:nvPr>
        </p:nvSpPr>
        <p:spPr/>
        <p:txBody>
          <a:bodyPr/>
          <a:lstStyle/>
          <a:p>
            <a:endParaRPr lang="bg-BG"/>
          </a:p>
        </p:txBody>
      </p:sp>
      <p:pic>
        <p:nvPicPr>
          <p:cNvPr id="5" name="Content Placeholder 4">
            <a:extLst>
              <a:ext uri="{FF2B5EF4-FFF2-40B4-BE49-F238E27FC236}">
                <a16:creationId xmlns:a16="http://schemas.microsoft.com/office/drawing/2014/main" id="{F62B553C-D1B9-E842-3535-2348F259946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795239" y="155745"/>
            <a:ext cx="6601522" cy="6546509"/>
          </a:xfrm>
        </p:spPr>
      </p:pic>
    </p:spTree>
    <p:extLst>
      <p:ext uri="{BB962C8B-B14F-4D97-AF65-F5344CB8AC3E}">
        <p14:creationId xmlns:p14="http://schemas.microsoft.com/office/powerpoint/2010/main" val="167019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D44C-D999-851A-655B-377D6D304C9F}"/>
              </a:ext>
            </a:extLst>
          </p:cNvPr>
          <p:cNvSpPr>
            <a:spLocks noGrp="1"/>
          </p:cNvSpPr>
          <p:nvPr>
            <p:ph type="title"/>
          </p:nvPr>
        </p:nvSpPr>
        <p:spPr/>
        <p:txBody>
          <a:bodyPr>
            <a:normAutofit/>
          </a:bodyPr>
          <a:lstStyle/>
          <a:p>
            <a:r>
              <a:rPr lang="en-US" dirty="0"/>
              <a:t>Quizizz code: </a:t>
            </a:r>
            <a:r>
              <a:rPr lang="bg-BG" sz="4800" i="0" dirty="0">
                <a:effectLst/>
                <a:latin typeface="inherit"/>
              </a:rPr>
              <a:t>080832</a:t>
            </a:r>
            <a:endParaRPr lang="en-US" sz="4800" dirty="0"/>
          </a:p>
        </p:txBody>
      </p:sp>
      <p:pic>
        <p:nvPicPr>
          <p:cNvPr id="5" name="Content Placeholder 4">
            <a:extLst>
              <a:ext uri="{FF2B5EF4-FFF2-40B4-BE49-F238E27FC236}">
                <a16:creationId xmlns:a16="http://schemas.microsoft.com/office/drawing/2014/main" id="{2BED1ADE-67E8-3ED3-566D-32929FA6FB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98118" y="1949450"/>
            <a:ext cx="4195763" cy="4195763"/>
          </a:xfrm>
        </p:spPr>
      </p:pic>
    </p:spTree>
    <p:extLst>
      <p:ext uri="{BB962C8B-B14F-4D97-AF65-F5344CB8AC3E}">
        <p14:creationId xmlns:p14="http://schemas.microsoft.com/office/powerpoint/2010/main" val="3798144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6" name="Rectangle 25">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A computer network with many servers&#10;&#10;Description automatically generated with medium confidence">
            <a:extLst>
              <a:ext uri="{FF2B5EF4-FFF2-40B4-BE49-F238E27FC236}">
                <a16:creationId xmlns:a16="http://schemas.microsoft.com/office/drawing/2014/main" id="{CD67A851-CB90-8B48-E8E9-25D836488D03}"/>
              </a:ext>
            </a:extLst>
          </p:cNvPr>
          <p:cNvPicPr>
            <a:picLocks noGrp="1" noChangeAspect="1"/>
          </p:cNvPicPr>
          <p:nvPr>
            <p:ph idx="1"/>
          </p:nvPr>
        </p:nvPicPr>
        <p:blipFill>
          <a:blip r:embed="rId3">
            <a:alphaModFix/>
            <a:extLst>
              <a:ext uri="{28A0092B-C50C-407E-A947-70E740481C1C}">
                <a14:useLocalDpi xmlns:a14="http://schemas.microsoft.com/office/drawing/2010/main" val="0"/>
              </a:ext>
            </a:extLst>
          </a:blip>
          <a:srcRect t="10957" r="-1" b="32790"/>
          <a:stretch/>
        </p:blipFill>
        <p:spPr>
          <a:xfrm>
            <a:off x="-2988" y="10"/>
            <a:ext cx="12188952" cy="6856614"/>
          </a:xfrm>
          <a:prstGeom prst="rect">
            <a:avLst/>
          </a:prstGeom>
        </p:spPr>
      </p:pic>
    </p:spTree>
    <p:extLst>
      <p:ext uri="{BB962C8B-B14F-4D97-AF65-F5344CB8AC3E}">
        <p14:creationId xmlns:p14="http://schemas.microsoft.com/office/powerpoint/2010/main" val="123974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8" name="Rectangle 27">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8" name="Content Placeholder 7" descr="A purple and black background with text and words&#10;&#10;Description automatically generated with medium confidence">
            <a:extLst>
              <a:ext uri="{FF2B5EF4-FFF2-40B4-BE49-F238E27FC236}">
                <a16:creationId xmlns:a16="http://schemas.microsoft.com/office/drawing/2014/main" id="{7853575F-A216-B21B-B9AE-61EFE80B3371}"/>
              </a:ext>
            </a:extLst>
          </p:cNvPr>
          <p:cNvPicPr>
            <a:picLocks noChangeAspect="1"/>
          </p:cNvPicPr>
          <p:nvPr/>
        </p:nvPicPr>
        <p:blipFill>
          <a:blip r:embed="rId3">
            <a:alphaModFix/>
            <a:extLst>
              <a:ext uri="{28A0092B-C50C-407E-A947-70E740481C1C}">
                <a14:useLocalDpi xmlns:a14="http://schemas.microsoft.com/office/drawing/2010/main" val="0"/>
              </a:ext>
            </a:extLst>
          </a:blip>
          <a:srcRect t="13258" r="-1" b="30489"/>
          <a:stretch/>
        </p:blipFill>
        <p:spPr bwMode="auto">
          <a:xfrm>
            <a:off x="-2988" y="10"/>
            <a:ext cx="12188952" cy="6856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934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96B8-66D7-1A0A-409A-241D080DA4B5}"/>
              </a:ext>
            </a:extLst>
          </p:cNvPr>
          <p:cNvSpPr>
            <a:spLocks noGrp="1"/>
          </p:cNvSpPr>
          <p:nvPr>
            <p:ph type="title"/>
          </p:nvPr>
        </p:nvSpPr>
        <p:spPr/>
        <p:txBody>
          <a:bodyPr/>
          <a:lstStyle/>
          <a:p>
            <a:r>
              <a:rPr lang="en-US" u="sng" dirty="0"/>
              <a:t>Microservices architecture </a:t>
            </a:r>
          </a:p>
        </p:txBody>
      </p:sp>
      <p:sp>
        <p:nvSpPr>
          <p:cNvPr id="3" name="Text Placeholder 2">
            <a:extLst>
              <a:ext uri="{FF2B5EF4-FFF2-40B4-BE49-F238E27FC236}">
                <a16:creationId xmlns:a16="http://schemas.microsoft.com/office/drawing/2014/main" id="{61C8D1DF-7853-D376-101A-35DB46583424}"/>
              </a:ext>
            </a:extLst>
          </p:cNvPr>
          <p:cNvSpPr>
            <a:spLocks noGrp="1"/>
          </p:cNvSpPr>
          <p:nvPr>
            <p:ph type="body" idx="1"/>
          </p:nvPr>
        </p:nvSpPr>
        <p:spPr/>
        <p:txBody>
          <a:bodyPr/>
          <a:lstStyle/>
          <a:p>
            <a:r>
              <a:rPr lang="en-US" dirty="0"/>
              <a:t>Advantages		</a:t>
            </a:r>
          </a:p>
        </p:txBody>
      </p:sp>
      <p:sp>
        <p:nvSpPr>
          <p:cNvPr id="4" name="Content Placeholder 3">
            <a:extLst>
              <a:ext uri="{FF2B5EF4-FFF2-40B4-BE49-F238E27FC236}">
                <a16:creationId xmlns:a16="http://schemas.microsoft.com/office/drawing/2014/main" id="{32695CC3-E76A-73DD-D2D8-7CB8BA63ED00}"/>
              </a:ext>
            </a:extLst>
          </p:cNvPr>
          <p:cNvSpPr>
            <a:spLocks noGrp="1"/>
          </p:cNvSpPr>
          <p:nvPr>
            <p:ph sz="half" idx="2"/>
          </p:nvPr>
        </p:nvSpPr>
        <p:spPr/>
        <p:txBody>
          <a:bodyPr/>
          <a:lstStyle/>
          <a:p>
            <a:r>
              <a:rPr lang="en-US" dirty="0"/>
              <a:t>Accelerate scalability</a:t>
            </a:r>
          </a:p>
          <a:p>
            <a:r>
              <a:rPr lang="en-US" dirty="0"/>
              <a:t>Improve fault isolation</a:t>
            </a:r>
          </a:p>
          <a:p>
            <a:r>
              <a:rPr lang="en-US" dirty="0"/>
              <a:t>Enhance team productivity</a:t>
            </a:r>
          </a:p>
          <a:p>
            <a:r>
              <a:rPr lang="en-US" dirty="0"/>
              <a:t>Quicker deployment time</a:t>
            </a:r>
          </a:p>
          <a:p>
            <a:r>
              <a:rPr lang="en-US" dirty="0"/>
              <a:t>Increase Cost-efficiency</a:t>
            </a:r>
          </a:p>
        </p:txBody>
      </p:sp>
      <p:sp>
        <p:nvSpPr>
          <p:cNvPr id="5" name="Text Placeholder 4">
            <a:extLst>
              <a:ext uri="{FF2B5EF4-FFF2-40B4-BE49-F238E27FC236}">
                <a16:creationId xmlns:a16="http://schemas.microsoft.com/office/drawing/2014/main" id="{FF1F3578-5AAE-CACD-59A2-DBBF0EE08E2F}"/>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73C91BC0-F499-6E45-7CC8-48C5A729F04E}"/>
              </a:ext>
            </a:extLst>
          </p:cNvPr>
          <p:cNvSpPr>
            <a:spLocks noGrp="1"/>
          </p:cNvSpPr>
          <p:nvPr>
            <p:ph sz="quarter" idx="4"/>
          </p:nvPr>
        </p:nvSpPr>
        <p:spPr>
          <a:xfrm>
            <a:off x="6172200" y="2666999"/>
            <a:ext cx="5404282" cy="3522663"/>
          </a:xfrm>
        </p:spPr>
        <p:txBody>
          <a:bodyPr/>
          <a:lstStyle/>
          <a:p>
            <a:r>
              <a:rPr lang="en-US" dirty="0"/>
              <a:t>Increased complexity</a:t>
            </a:r>
          </a:p>
          <a:p>
            <a:r>
              <a:rPr lang="en-US" dirty="0"/>
              <a:t>Deployment and versioning</a:t>
            </a:r>
          </a:p>
          <a:p>
            <a:r>
              <a:rPr lang="en-US" dirty="0"/>
              <a:t>Testing complexity</a:t>
            </a:r>
          </a:p>
          <a:p>
            <a:r>
              <a:rPr lang="en-US" dirty="0"/>
              <a:t>Debugging difficulties</a:t>
            </a:r>
          </a:p>
          <a:p>
            <a:r>
              <a:rPr lang="en-US" dirty="0"/>
              <a:t>Data management challenges</a:t>
            </a:r>
          </a:p>
        </p:txBody>
      </p:sp>
    </p:spTree>
    <p:extLst>
      <p:ext uri="{BB962C8B-B14F-4D97-AF65-F5344CB8AC3E}">
        <p14:creationId xmlns:p14="http://schemas.microsoft.com/office/powerpoint/2010/main" val="1091550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82C2181-0F2F-DA5B-B89A-920A44C60F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9900" y="619802"/>
            <a:ext cx="8612200" cy="5872438"/>
          </a:xfrm>
        </p:spPr>
      </p:pic>
    </p:spTree>
    <p:extLst>
      <p:ext uri="{BB962C8B-B14F-4D97-AF65-F5344CB8AC3E}">
        <p14:creationId xmlns:p14="http://schemas.microsoft.com/office/powerpoint/2010/main" val="1047887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6A86B-E9A2-E0E1-33B4-C1DE39E634DF}"/>
              </a:ext>
            </a:extLst>
          </p:cNvPr>
          <p:cNvSpPr>
            <a:spLocks noGrp="1"/>
          </p:cNvSpPr>
          <p:nvPr>
            <p:ph type="title"/>
          </p:nvPr>
        </p:nvSpPr>
        <p:spPr/>
        <p:txBody>
          <a:bodyPr/>
          <a:lstStyle/>
          <a:p>
            <a:r>
              <a:rPr lang="en-US" dirty="0"/>
              <a:t>Microservices communication </a:t>
            </a:r>
          </a:p>
        </p:txBody>
      </p:sp>
      <p:sp>
        <p:nvSpPr>
          <p:cNvPr id="3" name="Content Placeholder 2">
            <a:extLst>
              <a:ext uri="{FF2B5EF4-FFF2-40B4-BE49-F238E27FC236}">
                <a16:creationId xmlns:a16="http://schemas.microsoft.com/office/drawing/2014/main" id="{18C45ABA-396C-8755-D4FE-95C905A11AA0}"/>
              </a:ext>
            </a:extLst>
          </p:cNvPr>
          <p:cNvSpPr>
            <a:spLocks noGrp="1"/>
          </p:cNvSpPr>
          <p:nvPr>
            <p:ph idx="1"/>
          </p:nvPr>
        </p:nvSpPr>
        <p:spPr/>
        <p:txBody>
          <a:bodyPr/>
          <a:lstStyle/>
          <a:p>
            <a:r>
              <a:rPr lang="en-US"/>
              <a:t>HTTP/1.1</a:t>
            </a:r>
          </a:p>
          <a:p>
            <a:r>
              <a:rPr lang="en-US"/>
              <a:t>HTTP/2</a:t>
            </a:r>
          </a:p>
          <a:p>
            <a:r>
              <a:rPr lang="en-US"/>
              <a:t>gRPC</a:t>
            </a:r>
            <a:endParaRPr lang="en-US" dirty="0"/>
          </a:p>
        </p:txBody>
      </p:sp>
    </p:spTree>
    <p:extLst>
      <p:ext uri="{BB962C8B-B14F-4D97-AF65-F5344CB8AC3E}">
        <p14:creationId xmlns:p14="http://schemas.microsoft.com/office/powerpoint/2010/main" val="2667474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6">
            <a:extLst>
              <a:ext uri="{FF2B5EF4-FFF2-40B4-BE49-F238E27FC236}">
                <a16:creationId xmlns:a16="http://schemas.microsoft.com/office/drawing/2014/main" id="{5A55AB40-B0D4-991B-62F6-24A667EDC359}"/>
              </a:ext>
            </a:extLst>
          </p:cNvPr>
          <p:cNvPicPr>
            <a:picLocks noGrp="1" noChangeAspect="1" noChangeArrowheads="1"/>
          </p:cNvPicPr>
          <p:nvPr>
            <p:ph idx="1"/>
          </p:nvPr>
        </p:nvPicPr>
        <p:blipFill>
          <a:blip r:embed="rId4">
            <a:alphaModFix/>
            <a:extLst>
              <a:ext uri="{28A0092B-C50C-407E-A947-70E740481C1C}">
                <a14:useLocalDpi xmlns:a14="http://schemas.microsoft.com/office/drawing/2010/main" val="0"/>
              </a:ext>
            </a:extLst>
          </a:blip>
          <a:srcRect t="8239" r="-1" b="3303"/>
          <a:stretch/>
        </p:blipFill>
        <p:spPr bwMode="auto">
          <a:xfrm>
            <a:off x="-2988" y="10"/>
            <a:ext cx="12188952" cy="6856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955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8" name="Picture 17">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0" name="Rectangle 19">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CDC57656-A01F-4B32-B5C4-D171EDC97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CDEA49F7-1946-40FE-ACF9-81D0AC97C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3428999"/>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08B33C-3DF6-4CBE-0D57-8226982B41F4}"/>
              </a:ext>
            </a:extLst>
          </p:cNvPr>
          <p:cNvSpPr>
            <a:spLocks noGrp="1"/>
          </p:cNvSpPr>
          <p:nvPr>
            <p:ph type="title"/>
          </p:nvPr>
        </p:nvSpPr>
        <p:spPr>
          <a:xfrm>
            <a:off x="5874178" y="744909"/>
            <a:ext cx="5562600" cy="2455491"/>
          </a:xfrm>
        </p:spPr>
        <p:txBody>
          <a:bodyPr vert="horz" lIns="91440" tIns="45720" rIns="91440" bIns="45720" rtlCol="0" anchor="b">
            <a:normAutofit/>
          </a:bodyPr>
          <a:lstStyle/>
          <a:p>
            <a:r>
              <a:rPr lang="en-US" dirty="0"/>
              <a:t> </a:t>
            </a:r>
            <a:endParaRPr lang="en-US"/>
          </a:p>
        </p:txBody>
      </p:sp>
      <p:pic>
        <p:nvPicPr>
          <p:cNvPr id="9" name="Content Placeholder 8">
            <a:extLst>
              <a:ext uri="{FF2B5EF4-FFF2-40B4-BE49-F238E27FC236}">
                <a16:creationId xmlns:a16="http://schemas.microsoft.com/office/drawing/2014/main" id="{D1179829-5079-7CD4-3737-CA16E7BD3276}"/>
              </a:ext>
            </a:extLst>
          </p:cNvPr>
          <p:cNvPicPr>
            <a:picLocks noGrp="1" noChangeAspect="1"/>
          </p:cNvPicPr>
          <p:nvPr>
            <p:ph idx="1"/>
          </p:nvPr>
        </p:nvPicPr>
        <p:blipFill>
          <a:blip r:embed="rId5">
            <a:alphaModFix/>
            <a:extLst>
              <a:ext uri="{28A0092B-C50C-407E-A947-70E740481C1C}">
                <a14:useLocalDpi xmlns:a14="http://schemas.microsoft.com/office/drawing/2010/main" val="0"/>
              </a:ext>
            </a:extLst>
          </a:blip>
          <a:stretch>
            <a:fillRect/>
          </a:stretch>
        </p:blipFill>
        <p:spPr bwMode="auto">
          <a:xfrm>
            <a:off x="223634" y="1313357"/>
            <a:ext cx="5339162" cy="4231286"/>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36C55801-EC4D-8F4A-0E3F-8B044CBA172B}"/>
              </a:ext>
            </a:extLst>
          </p:cNvPr>
          <p:cNvPicPr>
            <a:picLocks noChangeAspect="1"/>
          </p:cNvPicPr>
          <p:nvPr/>
        </p:nvPicPr>
        <p:blipFill>
          <a:blip r:embed="rId6">
            <a:alphaModFix/>
            <a:extLst>
              <a:ext uri="{96DAC541-7B7A-43D3-8B79-37D633B846F1}">
                <asvg:svgBlip xmlns:asvg="http://schemas.microsoft.com/office/drawing/2016/SVG/main" r:embed="rId7"/>
              </a:ext>
            </a:extLst>
          </a:blip>
          <a:stretch>
            <a:fillRect/>
          </a:stretch>
        </p:blipFill>
        <p:spPr>
          <a:xfrm>
            <a:off x="6169348" y="1958044"/>
            <a:ext cx="5413052" cy="3206646"/>
          </a:xfrm>
          <a:prstGeom prst="rect">
            <a:avLst/>
          </a:prstGeom>
        </p:spPr>
      </p:pic>
    </p:spTree>
    <p:extLst>
      <p:ext uri="{BB962C8B-B14F-4D97-AF65-F5344CB8AC3E}">
        <p14:creationId xmlns:p14="http://schemas.microsoft.com/office/powerpoint/2010/main" val="824211670"/>
      </p:ext>
    </p:extLst>
  </p:cSld>
  <p:clrMapOvr>
    <a:masterClrMapping/>
  </p:clrMapOvr>
</p:sld>
</file>

<file path=ppt/theme/theme1.xml><?xml version="1.0" encoding="utf-8"?>
<a:theme xmlns:a="http://schemas.openxmlformats.org/drawingml/2006/main" name="BlockprintVTI">
  <a:themeElements>
    <a:clrScheme name="AnalogousFromDarkSeedLeftStep">
      <a:dk1>
        <a:srgbClr val="000000"/>
      </a:dk1>
      <a:lt1>
        <a:srgbClr val="FFFFFF"/>
      </a:lt1>
      <a:dk2>
        <a:srgbClr val="1C2031"/>
      </a:dk2>
      <a:lt2>
        <a:srgbClr val="F0F3F1"/>
      </a:lt2>
      <a:accent1>
        <a:srgbClr val="D040B9"/>
      </a:accent1>
      <a:accent2>
        <a:srgbClr val="9A2EBE"/>
      </a:accent2>
      <a:accent3>
        <a:srgbClr val="6F40D0"/>
      </a:accent3>
      <a:accent4>
        <a:srgbClr val="3440C0"/>
      </a:accent4>
      <a:accent5>
        <a:srgbClr val="4088D0"/>
      </a:accent5>
      <a:accent6>
        <a:srgbClr val="2EB3BE"/>
      </a:accent6>
      <a:hlink>
        <a:srgbClr val="3F6ABF"/>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517</TotalTime>
  <Words>3981</Words>
  <Application>Microsoft Office PowerPoint</Application>
  <PresentationFormat>Widescreen</PresentationFormat>
  <Paragraphs>235</Paragraphs>
  <Slides>45</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-apple-system</vt:lpstr>
      <vt:lpstr>Aptos</vt:lpstr>
      <vt:lpstr>Arial</vt:lpstr>
      <vt:lpstr>Avenir Next LT Pro</vt:lpstr>
      <vt:lpstr>AvenirNext LT Pro Medium</vt:lpstr>
      <vt:lpstr>Google Sans</vt:lpstr>
      <vt:lpstr>inherit</vt:lpstr>
      <vt:lpstr>Roboto</vt:lpstr>
      <vt:lpstr>BlockprintVTI</vt:lpstr>
      <vt:lpstr>Envoy</vt:lpstr>
      <vt:lpstr>Repository link</vt:lpstr>
      <vt:lpstr>Table of contents</vt:lpstr>
      <vt:lpstr>What is Envoy?</vt:lpstr>
      <vt:lpstr>Microservices architecture </vt:lpstr>
      <vt:lpstr>PowerPoint Presentation</vt:lpstr>
      <vt:lpstr>Microservices communication </vt:lpstr>
      <vt:lpstr>PowerPoint Presentation</vt:lpstr>
      <vt:lpstr> </vt:lpstr>
      <vt:lpstr>Service discovery</vt:lpstr>
      <vt:lpstr>Client-side Discovery</vt:lpstr>
      <vt:lpstr>Server-side Discovery</vt:lpstr>
      <vt:lpstr>Proxies &amp; Load Balancing</vt:lpstr>
      <vt:lpstr>Types of proxies &amp; Envoy</vt:lpstr>
      <vt:lpstr>Forward Proxy</vt:lpstr>
      <vt:lpstr>Edge Proxy</vt:lpstr>
      <vt:lpstr>Sidecar Proxy</vt:lpstr>
      <vt:lpstr>Key functions of a Layer 7 proxy</vt:lpstr>
      <vt:lpstr>Envoy’s load balancing</vt:lpstr>
      <vt:lpstr>Load balancing strategies</vt:lpstr>
      <vt:lpstr>Comparison between proxies - Envoy</vt:lpstr>
      <vt:lpstr>Envoy-Specific Concepts</vt:lpstr>
      <vt:lpstr>Terminology</vt:lpstr>
      <vt:lpstr>Issue that Envoy resolves and purpose</vt:lpstr>
      <vt:lpstr>Envoy’s traffic routing between services</vt:lpstr>
      <vt:lpstr>Version upgrades</vt:lpstr>
      <vt:lpstr>Multivariate testing</vt:lpstr>
      <vt:lpstr>Envoy’s handling of resilience features</vt:lpstr>
      <vt:lpstr>Envoy’s observability</vt:lpstr>
      <vt:lpstr>Envoy’s role in a service mesh</vt:lpstr>
      <vt:lpstr>PowerPoint Presentation</vt:lpstr>
      <vt:lpstr>Security implications of using a reverse proxy</vt:lpstr>
      <vt:lpstr>Envoy’s handling of TLS and mTLS terminations</vt:lpstr>
      <vt:lpstr>Authentication and Authorization policies </vt:lpstr>
      <vt:lpstr>Configuration &amp; Deployment</vt:lpstr>
      <vt:lpstr>How is typically Envoy deployed?</vt:lpstr>
      <vt:lpstr>Envoy’s config file structure</vt:lpstr>
      <vt:lpstr>Dynamic configuration and control plane interaction in Envoy</vt:lpstr>
      <vt:lpstr>Envoy’s integration with orchestration system like Kubernetes</vt:lpstr>
      <vt:lpstr>Performance</vt:lpstr>
      <vt:lpstr>Performance comparison</vt:lpstr>
      <vt:lpstr>PowerPoint Presentation</vt:lpstr>
      <vt:lpstr>Quizizz code: 080832</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Bozhidar Ivanov</dc:creator>
  <cp:lastModifiedBy>Ivanov,Bozhidar B.N.</cp:lastModifiedBy>
  <cp:revision>14</cp:revision>
  <dcterms:created xsi:type="dcterms:W3CDTF">2025-01-02T18:58:48Z</dcterms:created>
  <dcterms:modified xsi:type="dcterms:W3CDTF">2025-01-08T13:04:04Z</dcterms:modified>
</cp:coreProperties>
</file>